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0.50368550368550369</c:v>
                </c:pt>
                <c:pt idx="1">
                  <c:v>0.49140049140049141</c:v>
                </c:pt>
                <c:pt idx="2">
                  <c:v>2.4570024570024569E-3</c:v>
                </c:pt>
                <c:pt idx="3">
                  <c:v>2.4570024570024569E-3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0.8666666666666667</c:v>
                </c:pt>
                <c:pt idx="1">
                  <c:v>0.1333333333333333</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3.6855036855036861E-2</c:v>
                </c:pt>
                <c:pt idx="1">
                  <c:v>7.125307125307126E-2</c:v>
                </c:pt>
                <c:pt idx="2">
                  <c:v>0.2383292383292383</c:v>
                </c:pt>
                <c:pt idx="3">
                  <c:v>0.65356265356265353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0.93857493857493846</c:v>
                </c:pt>
                <c:pt idx="1">
                  <c:v>4.9140049140049139E-3</c:v>
                </c:pt>
                <c:pt idx="2">
                  <c:v>2.4570024570024569E-3</c:v>
                </c:pt>
                <c:pt idx="3">
                  <c:v>1.2285012285012281E-2</c:v>
                </c:pt>
                <c:pt idx="4">
                  <c:v>0</c:v>
                </c:pt>
                <c:pt idx="5">
                  <c:v>4.1769041769041768E-2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c:v>
                </c:pt>
                <c:pt idx="1">
                  <c:v>7.4999999999999997E-3</c:v>
                </c:pt>
                <c:pt idx="2">
                  <c:v>0.72499999999999998</c:v>
                </c:pt>
                <c:pt idx="3">
                  <c:v>0</c:v>
                </c:pt>
                <c:pt idx="4">
                  <c:v>0</c:v>
                </c:pt>
                <c:pt idx="5">
                  <c:v>5.0000000000000001E-3</c:v>
                </c:pt>
                <c:pt idx="6">
                  <c:v>0</c:v>
                </c:pt>
                <c:pt idx="7">
                  <c:v>1.2500000000000001E-2</c:v>
                </c:pt>
                <c:pt idx="8">
                  <c:v>0.01</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47</c:v>
                </c:pt>
                <c:pt idx="4" formatCode="0">
                  <c:v>2</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5.9179651216399671</c:v>
                </c:pt>
                <c:pt idx="1">
                  <c:v>7.1251288740413683</c:v>
                </c:pt>
                <c:pt idx="2">
                  <c:v>7.3475681482383743</c:v>
                </c:pt>
                <c:pt idx="3" formatCode="General">
                  <c:v>7.1183621187064734</c:v>
                </c:pt>
                <c:pt idx="4">
                  <c:v>7.3302091521913066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7.9379206023335218</c:v>
                </c:pt>
                <c:pt idx="2">
                  <c:v>8.1241544526414895</c:v>
                </c:pt>
                <c:pt idx="3" formatCode="General">
                  <c:v>7.8721651381573796</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8.6171148404693714</c:v>
                </c:pt>
                <c:pt idx="1">
                  <c:v>7.7254083200852106</c:v>
                </c:pt>
                <c:pt idx="2">
                  <c:v>7.8282527470207679</c:v>
                </c:pt>
                <c:pt idx="3">
                  <c:v>8.621817417921454</c:v>
                </c:pt>
                <c:pt idx="4">
                  <c:v>6.5926667388284956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7.6374498808406006</c:v>
                </c:pt>
                <c:pt idx="1">
                  <c:v>6.9467437999047208</c:v>
                </c:pt>
                <c:pt idx="2">
                  <c:v>7.3393608906108776</c:v>
                </c:pt>
                <c:pt idx="3">
                  <c:v>8.2784530605964743</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7.4201627607315146</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0.26738045421084333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0.16387166656523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1.7107968596505021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0.16387166656523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0.5877907503516191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0.79711331329951918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5.9179651216399671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0.27082021315311433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0.16013469800780733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1.671783440145755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0.16013469800780555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0.5743866299295366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1.0606949586156489E-2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8.6171148404693714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2.8424630255295291E-2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0.24553320307811433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2.5633316702662601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0.24553320307811433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0.88070225133197866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3.835017743440261E-2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7.7254083200852106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7.6047406526794248</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0.18015295201023074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0.13512439462566128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1.410679434908515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0.13512439462566128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0.48467725368625469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1.5059269092658525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4.1435104330723744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0.21985054978320839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7.4122618304805599E-2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0.77382957824780263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7.4122618304805599E-2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7.9731108736890377E-2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8.8666957602104848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5.2338759954347225E-2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0.30217392488163508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8.4243831045807127E-2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0.8794935977582492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8.4243831045807127E-2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0.30217392488163597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0.35486180870150186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8.4082164189017394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0.2214084314793574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0.10183877625068405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1.0631823197512205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0.10183877625068405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0.36528517688231688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0.26044350721462628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8.5138758172798283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0.36728145528078038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0.14088787791583446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1.4708493795984499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0.14088787791583446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0.50535027324343229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1.6783406408757076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6.7390311384082544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0.15379851591719529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0.24208486570500654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6.7491450604775238E-2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0.70460113189819396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6.7491450604775238E-2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0.24208486570500654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0.30020466670557511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8.9571143482038735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7.8056548520410418</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0.18293186371396253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6.0901052454235938E-2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0.63579831383874819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6.0901052454235938E-2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0.1842290065217842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9.4224728271485976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0.3864429956848463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0.18935313105108253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1.9768197197056931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0.18935313105108253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0.67919013283264018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0.43592833281650201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6.458253186671401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0.3413834854515656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0.14353762319976049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1.498512342974796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0.14353762319976049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0.46900362265708928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7.3475681482383743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0.11804669391552469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0.12293655263127867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1.2834401003307718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0.12293655263127867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0.44082946195659645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7.6748283486841613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7.4955159173776487E-2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0.43011884454190685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0.11991391806357843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1.2518842259402865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0.11991391806357754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0.43011884454190685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0.21152383670438013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8.1251517494626739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8.6428405892100191</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0.21485512141456908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7.5259135464451177E-2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0.78569465552693885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7.5259135464451177E-2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0.26994674938425156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0.1694043449208138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8.7607125173586411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3.3561843466747732E-2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7.1227122719452751E-2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0.74360101672533219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7.1227122719452751E-2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0.25548433592080677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3.6976936032514729E-2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8.8871465769463693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0.22466407790635223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8.1870454876009191E-2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0.85471588857175007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8.1870454876009191E-2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0.29366086958078519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1.9585972682406805E-2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8.2806626733250503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8.3629090243725841</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0.29449220327549419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0.10341775364946937</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1.079666618909954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0.10341775364947026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0.37094880580288425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0.63958375337348627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7.5047231640112333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0.10817386306889354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0.28642141071319216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7.9852147869726053E-2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0.83364505088191265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7.9852147869726053E-2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0.28642141071319216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0.10068491037309713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8.7776870016967479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0.22115828818515482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6.683981799063865E-2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0.69779818021487117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6.683981799063865E-2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0.23974752679069589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0.10013411045787279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8.8146813561082418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0.15986952747948013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8.5678124714585024E-2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0.89446741938217045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8.5678124714585024E-2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0.30731858819937941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5.676579664732273E-2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8.354544575674117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8.2006998840304863</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0.19547845399128505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0.34523521530310219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9.6248996866457048E-2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1.0048258190997359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9.6248996866457048E-2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0.34523521530310397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0.49100159579923641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7.5317633658234602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9.8736093876031106E-2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7.2768654061061255E-2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0.75969438438037784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7.2768654061061255E-2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0.26101364970010366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0.18774260121524122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8.6585241718293027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0.16108455494485607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0.30887531976713767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8.6112129836732443E-2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0.89899837104455749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8.6112129836732443E-2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0.30887531976713678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0.41034396258387851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7.0160341581879599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0.17256055307780649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9.4626590587833626E-2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0.98788812862081254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9.4626590587832737E-2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0.33941581147402111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0.20220854643852348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7.6833356342185324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0.22764670136030762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7.5811199246039962E-2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0.79145812277949101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7.5811199246038186E-2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0.27192694517540872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0.40360287975008724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8.2537817041767134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2.7512372068946078E-2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0.23403025212813588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6.5245884560068745E-2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0.68115774221442038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6.5245884560068745E-2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0.23403025212813588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0.34894622834158362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8.7783361023110231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0.13067048250356628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4.1486354978010453E-2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0.43311163730965418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4.1486354978010453E-2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0.14880727237964919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3.3151800426942657E-2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9.4831240516664064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7.5520760178466837</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7.0873153680924617E-2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0.4847339617832036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0.1351402044191099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1.4108444869004337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0.13514020441911079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0.45815182477869243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8.3476675100080637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1.5076282165595423E-2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2.9024089284158068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0.26947473573619263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7.3302091521913066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0.35280367832836301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0.21353944581494311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2.2293214011239471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0.21353944581494311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0.21613256311898965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8.0337986604867559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0.72874553741523673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0.210716067072652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2.1998457291718578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0.21071606707265111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0.21651238341695667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7.8897519268590042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0.94041189443420947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0.59220285814422446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0.16510172923057009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1.723638538685961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0.16510172923056921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0.55093387911249891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7.1183621187064734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0.50317443685515872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0.20240547628689676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2.1130843449978025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0.20240547628689765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0.72600754770865095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0.39982913139568055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6.5926667388284956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7.2457904218657507</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0.53404069279767441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0.24131943713572213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2.5193405539699167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0.24131943713572213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0.43236948680944209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7.8282527470207679</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0.467392893143459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0.2721483981051005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2.8411905157002186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0.27214839810509872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0.50463501829488244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6.6633280967107336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6.749268104767121</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0.1005185835487481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0.10272668169648025</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1.072451926146119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0.10272668169648025</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0.36847000205170222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0.4220988158299539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6.9065099292684984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1.1223763066706258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0.40015472926074036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0.1115601467506746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1.1646720432127395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0.1115601467506746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0.40015472926074125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0.32848728255678772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8.621817417921454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5.8922432251566015E-2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0.39908138077389044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0.11126090521745891</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1.1615480042252049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0.11126090521745891</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0.39908138077389044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0.34429761462967878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5.655598266319358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4.7770844413058455E-2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9.6938487414218955E-2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1.012024002218233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9.6938487414218955E-2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0.34770834671699546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0.47051095207977855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6.5610808968692611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0.10565876980205324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0.11923879982913999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1.2448360877259237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0.11923879982913999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0.42769726513215289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0.64470812618794415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3.9762637780379282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0.39463289434157645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0.14925518709161611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1.5582028956863159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0.14925518709161611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0.53536294744113189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0.5150013452540394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6.1249707685335926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0.222781555417912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0.15210433014899749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4.2405550033569384E-2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0.44270790277404615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4.2405550033569384E-2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0.15210433014899749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0.16463520339966742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8.9627550481208527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0.19412246199321448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0.12818020366964777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1.3381830703485633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0.12818020366964689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0.45976915762442161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0.35170998366835349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7.1251288740413683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1.6533383123407086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0.4290472132552452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0.1196151552729372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1.2487651849570369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0.11961515527293631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0.42904721325524697</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0.25791505964921591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6.2232284325521716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0.5064877643712391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0.52553891966725974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0.14651632159785866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1.5296095300122126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0.14651632159785777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0.3446854682792786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7.4273327853114912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0.24272777069825491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0.14123274632390626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1.4744497566611177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0.14123274632390626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0.50658728062001046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0.85655912678833168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7.2500199068853624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9.101119906357269E-2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0.39034551216055036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0.10882541036200699</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1.1361217848076981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0.10882541036200788</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0.39034551216055036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0.80527954351736764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6.1565111533441144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8.7609613064511009</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0.19345938731707513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7.366339883565054E-2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0.76903539239377849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7.366339883565054E-2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0.26422300683579536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3.1275931299241222E-2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8.7609613064511009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9.0578134219900246</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0.15181868852340408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0.21665929151101082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6.0402990614452534E-2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0.63059861916746129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6.0402990614452534E-2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0.21665929151101082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6.9318801067661084E-2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9.0578134219900246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8.0456453863482906</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0.16759748949657993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8.122711325648968E-2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0.84799949369138261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8.1227113256488792E-2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0.29135326960822283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0.3131896760985402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8.0456453863482906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Sheet1!$G$2:$G$5</c:f>
              <c:numCache>
                <c:formatCode>0.0;;</c:formatCode>
                <c:ptCount val="4"/>
                <c:pt idx="0">
                  <c:v>7.7254083200852106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2.2745916799147894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Sheet1!$H$2:$H$5</c:f>
              <c:numCache>
                <c:formatCode>0.0;;</c:formatCode>
                <c:ptCount val="4"/>
                <c:pt idx="0">
                  <c:v>8.6171148404693714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c:v>
                </c:pt>
                <c:pt idx="1">
                  <c:v>Sunderland Royal Hospital (-)</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1.3828851595306286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Sunderland Royal Hospital (290)</c:v>
                </c:pt>
                <c:pt idx="2">
                  <c:v>South Tyneside District Hospital (89)</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Sunderland Royal Hospital (290)</c:v>
                </c:pt>
                <c:pt idx="2">
                  <c:v>South Tyneside District Hospital (89)</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Sunderland Royal Hospital (290)</c:v>
                </c:pt>
                <c:pt idx="2">
                  <c:v>South Tyneside District Hospital (89)</c:v>
                </c:pt>
                <c:pt idx="3">
                  <c:v>Sunderland Eye Infirmary (-)</c:v>
                </c:pt>
              </c:strCache>
            </c:strRef>
          </c:cat>
          <c:val>
            <c:numRef>
              <c:f>Sheet1!$F$2:$F$5</c:f>
              <c:numCache>
                <c:formatCode>0.0;;</c:formatCode>
                <c:ptCount val="4"/>
                <c:pt idx="0">
                  <c:v>5.9179651216399671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Sunderland Royal Hospital (290)</c:v>
                </c:pt>
                <c:pt idx="2">
                  <c:v>South Tyneside District Hospital (89)</c:v>
                </c:pt>
                <c:pt idx="3">
                  <c:v>Sunderland Eye Infirmary (-)</c:v>
                </c:pt>
              </c:strCache>
            </c:strRef>
          </c:cat>
          <c:val>
            <c:numRef>
              <c:f>Sheet1!$G$2:$G$5</c:f>
              <c:numCache>
                <c:formatCode>0.0;;</c:formatCode>
                <c:ptCount val="4"/>
                <c:pt idx="0">
                  <c:v>0</c:v>
                </c:pt>
                <c:pt idx="1">
                  <c:v>5.9217831463591439</c:v>
                </c:pt>
                <c:pt idx="2">
                  <c:v>6.0721604616205047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Sunderland Royal Hospital (290)</c:v>
                </c:pt>
                <c:pt idx="2">
                  <c:v>South Tyneside District Hospital (89)</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Sunderland Royal Hospital (290)</c:v>
                </c:pt>
                <c:pt idx="2">
                  <c:v>South Tyneside District Hospital (89)</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(385)</c:v>
                </c:pt>
                <c:pt idx="1">
                  <c:v>Sunderland Royal Hospital (290)</c:v>
                </c:pt>
                <c:pt idx="2">
                  <c:v>South Tyneside District Hospital (89)</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4.0820348783600329</c:v>
                </c:pt>
                <c:pt idx="1">
                  <c:v>4.0782168536408561</c:v>
                </c:pt>
                <c:pt idx="2">
                  <c:v>3.9278395383794953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Sheet1!$G$2:$G$5</c:f>
              <c:numCache>
                <c:formatCode>0.0;;</c:formatCode>
                <c:ptCount val="4"/>
                <c:pt idx="0">
                  <c:v>8.5138758172798283</c:v>
                </c:pt>
                <c:pt idx="1">
                  <c:v>8.5146029586019747</c:v>
                </c:pt>
                <c:pt idx="2">
                  <c:v>8.5304294967158008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1.4861241827201717</c:v>
                </c:pt>
                <c:pt idx="1">
                  <c:v>1.4853970413980253</c:v>
                </c:pt>
                <c:pt idx="2">
                  <c:v>1.4695705032841992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Sheet1!$G$2:$G$5</c:f>
              <c:numCache>
                <c:formatCode>0.0;;</c:formatCode>
                <c:ptCount val="4"/>
                <c:pt idx="0">
                  <c:v>6.7390311384082544</c:v>
                </c:pt>
                <c:pt idx="1">
                  <c:v>6.3872480730282497</c:v>
                </c:pt>
                <c:pt idx="2">
                  <c:v>7.6629817753213434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3.2609688615917456</c:v>
                </c:pt>
                <c:pt idx="1">
                  <c:v>3.6127519269717503</c:v>
                </c:pt>
                <c:pt idx="2">
                  <c:v>2.3370182246786566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Sheet1!$G$2:$G$5</c:f>
              <c:numCache>
                <c:formatCode>0.0;;</c:formatCode>
                <c:ptCount val="4"/>
                <c:pt idx="0">
                  <c:v>8.4082164189017394</c:v>
                </c:pt>
                <c:pt idx="1">
                  <c:v>8.2347515507184355</c:v>
                </c:pt>
                <c:pt idx="2">
                  <c:v>8.9786297104198951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1.5917835810982606</c:v>
                </c:pt>
                <c:pt idx="1">
                  <c:v>1.7652484492815645</c:v>
                </c:pt>
                <c:pt idx="2">
                  <c:v>1.0213702895801049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Sheet1!$G$2:$G$5</c:f>
              <c:numCache>
                <c:formatCode>0.0;;</c:formatCode>
                <c:ptCount val="4"/>
                <c:pt idx="0">
                  <c:v>8.8666957602104848</c:v>
                </c:pt>
                <c:pt idx="1">
                  <c:v>8.9685369223452618</c:v>
                </c:pt>
                <c:pt idx="2">
                  <c:v>8.7937264142808953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1.1333042397895152</c:v>
                </c:pt>
                <c:pt idx="1">
                  <c:v>1.0314630776547382</c:v>
                </c:pt>
                <c:pt idx="2">
                  <c:v>1.2062735857191047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Sheet1!$G$2:$G$5</c:f>
              <c:numCache>
                <c:formatCode>0.0;;</c:formatCode>
                <c:ptCount val="4"/>
                <c:pt idx="0">
                  <c:v>4.1435104330723744</c:v>
                </c:pt>
                <c:pt idx="1">
                  <c:v>4.0604418052941202</c:v>
                </c:pt>
                <c:pt idx="2">
                  <c:v>4.8359224084578516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Sunderland Royal Hospital (294)</c:v>
                </c:pt>
                <c:pt idx="2">
                  <c:v>South Tyneside District Hospital (95)</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5.8564895669276256</c:v>
                </c:pt>
                <c:pt idx="1">
                  <c:v>5.9395581947058798</c:v>
                </c:pt>
                <c:pt idx="2">
                  <c:v>5.1640775915421484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Sunderland Royal Hospital (291)</c:v>
                </c:pt>
                <c:pt idx="2">
                  <c:v>South Tyneside District Hospital (97)</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Sunderland Royal Hospital (291)</c:v>
                </c:pt>
                <c:pt idx="2">
                  <c:v>South Tyneside District Hospital (97)</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Sunderland Royal Hospital (291)</c:v>
                </c:pt>
                <c:pt idx="2">
                  <c:v>South Tyneside District Hospital (97)</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Sunderland Royal Hospital (291)</c:v>
                </c:pt>
                <c:pt idx="2">
                  <c:v>South Tyneside District Hospital (97)</c:v>
                </c:pt>
                <c:pt idx="3">
                  <c:v>Sunderland Eye Infirmary (-)</c:v>
                </c:pt>
              </c:strCache>
            </c:strRef>
          </c:cat>
          <c:val>
            <c:numRef>
              <c:f>Sheet1!$G$2:$G$5</c:f>
              <c:numCache>
                <c:formatCode>0.0;;</c:formatCode>
                <c:ptCount val="4"/>
                <c:pt idx="0">
                  <c:v>8.9571143482038735</c:v>
                </c:pt>
                <c:pt idx="1">
                  <c:v>8.8406053550955512</c:v>
                </c:pt>
                <c:pt idx="2">
                  <c:v>9.2812841151382504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Sunderland Royal Hospital (291)</c:v>
                </c:pt>
                <c:pt idx="2">
                  <c:v>South Tyneside District Hospital (97)</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Sunderland Royal Hospital (291)</c:v>
                </c:pt>
                <c:pt idx="2">
                  <c:v>South Tyneside District Hospital (97)</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Sunderland Royal Hospital (291)</c:v>
                </c:pt>
                <c:pt idx="2">
                  <c:v>South Tyneside District Hospital (97)</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1.0428856517961265</c:v>
                </c:pt>
                <c:pt idx="1">
                  <c:v>1.1593946449044488</c:v>
                </c:pt>
                <c:pt idx="2">
                  <c:v>0.71871588486174964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Sunderland Royal Hospital (209)</c:v>
                </c:pt>
                <c:pt idx="2">
                  <c:v>South Tyneside District Hospital (58)</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Sunderland Royal Hospital (209)</c:v>
                </c:pt>
                <c:pt idx="2">
                  <c:v>South Tyneside District Hospital (58)</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Sunderland Royal Hospital (209)</c:v>
                </c:pt>
                <c:pt idx="2">
                  <c:v>South Tyneside District Hospital (58)</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Sunderland Royal Hospital (209)</c:v>
                </c:pt>
                <c:pt idx="2">
                  <c:v>South Tyneside District Hospital (58)</c:v>
                </c:pt>
                <c:pt idx="3">
                  <c:v>Sunderland Eye Infirmary (-)</c:v>
                </c:pt>
              </c:strCache>
            </c:strRef>
          </c:cat>
          <c:val>
            <c:numRef>
              <c:f>Sheet1!$G$2:$G$5</c:f>
              <c:numCache>
                <c:formatCode>0.0;;</c:formatCode>
                <c:ptCount val="4"/>
                <c:pt idx="0">
                  <c:v>8.1251517494626739</c:v>
                </c:pt>
                <c:pt idx="1">
                  <c:v>8.0663153408285915</c:v>
                </c:pt>
                <c:pt idx="2">
                  <c:v>8.3075206638683543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Sunderland Royal Hospital (209)</c:v>
                </c:pt>
                <c:pt idx="2">
                  <c:v>South Tyneside District Hospital (58)</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Sunderland Royal Hospital (209)</c:v>
                </c:pt>
                <c:pt idx="2">
                  <c:v>South Tyneside District Hospital (58)</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Sunderland Royal Hospital (209)</c:v>
                </c:pt>
                <c:pt idx="2">
                  <c:v>South Tyneside District Hospital (58)</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1.8748482505373261</c:v>
                </c:pt>
                <c:pt idx="1">
                  <c:v>1.9336846591714085</c:v>
                </c:pt>
                <c:pt idx="2">
                  <c:v>1.6924793361316457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(207)</c:v>
                </c:pt>
                <c:pt idx="1">
                  <c:v>Sunderland Royal Hospital (159)</c:v>
                </c:pt>
                <c:pt idx="2">
                  <c:v>South Tyneside District Hospital (44)</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(207)</c:v>
                </c:pt>
                <c:pt idx="1">
                  <c:v>Sunderland Royal Hospital (159)</c:v>
                </c:pt>
                <c:pt idx="2">
                  <c:v>South Tyneside District Hospital (44)</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(207)</c:v>
                </c:pt>
                <c:pt idx="1">
                  <c:v>Sunderland Royal Hospital (159)</c:v>
                </c:pt>
                <c:pt idx="2">
                  <c:v>South Tyneside District Hospital (44)</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(207)</c:v>
                </c:pt>
                <c:pt idx="1">
                  <c:v>Sunderland Royal Hospital (159)</c:v>
                </c:pt>
                <c:pt idx="2">
                  <c:v>South Tyneside District Hospital (44)</c:v>
                </c:pt>
                <c:pt idx="3">
                  <c:v>Sunderland Eye Infirmary (-)</c:v>
                </c:pt>
              </c:strCache>
            </c:strRef>
          </c:cat>
          <c:val>
            <c:numRef>
              <c:f>Sheet1!$G$2:$G$5</c:f>
              <c:numCache>
                <c:formatCode>0.0;;</c:formatCode>
                <c:ptCount val="4"/>
                <c:pt idx="0">
                  <c:v>7.6748283486841613</c:v>
                </c:pt>
                <c:pt idx="1">
                  <c:v>7.3946204064309571</c:v>
                </c:pt>
                <c:pt idx="2">
                  <c:v>7.8585727477105074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(207)</c:v>
                </c:pt>
                <c:pt idx="1">
                  <c:v>Sunderland Royal Hospital (159)</c:v>
                </c:pt>
                <c:pt idx="2">
                  <c:v>South Tyneside District Hospital (44)</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(207)</c:v>
                </c:pt>
                <c:pt idx="1">
                  <c:v>Sunderland Royal Hospital (159)</c:v>
                </c:pt>
                <c:pt idx="2">
                  <c:v>South Tyneside District Hospital (44)</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(207)</c:v>
                </c:pt>
                <c:pt idx="1">
                  <c:v>Sunderland Royal Hospital (159)</c:v>
                </c:pt>
                <c:pt idx="2">
                  <c:v>South Tyneside District Hospital (44)</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2.3251716513158387</c:v>
                </c:pt>
                <c:pt idx="1">
                  <c:v>2.6053795935690429</c:v>
                </c:pt>
                <c:pt idx="2">
                  <c:v>2.1414272522894926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Sunderland Royal Hospital (100)</c:v>
                </c:pt>
                <c:pt idx="2">
                  <c:v>South Tyneside District Hospital (31)</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Sunderland Royal Hospital (100)</c:v>
                </c:pt>
                <c:pt idx="2">
                  <c:v>South Tyneside District Hospital (31)</c:v>
                </c:pt>
                <c:pt idx="3">
                  <c:v>Sunderland Eye Infirmary (-)</c:v>
                </c:pt>
              </c:strCache>
            </c:strRef>
          </c:cat>
          <c:val>
            <c:numRef>
              <c:f>Sheet1!$E$2:$E$5</c:f>
              <c:numCache>
                <c:formatCode>0.0;;</c:formatCode>
                <c:ptCount val="4"/>
                <c:pt idx="0">
                  <c:v>0</c:v>
                </c:pt>
                <c:pt idx="1">
                  <c:v>7.0352613848135697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Sunderland Royal Hospital (100)</c:v>
                </c:pt>
                <c:pt idx="2">
                  <c:v>South Tyneside District Hospital (31)</c:v>
                </c:pt>
                <c:pt idx="3">
                  <c:v>Sunderland Eye Infirmary (-)</c:v>
                </c:pt>
              </c:strCache>
            </c:strRef>
          </c:cat>
          <c:val>
            <c:numRef>
              <c:f>Sheet1!$F$2:$F$5</c:f>
              <c:numCache>
                <c:formatCode>0.0;;</c:formatCode>
                <c:ptCount val="4"/>
                <c:pt idx="0">
                  <c:v>7.3475681482383743</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Sunderland Royal Hospital (100)</c:v>
                </c:pt>
                <c:pt idx="2">
                  <c:v>South Tyneside District Hospital (31)</c:v>
                </c:pt>
                <c:pt idx="3">
                  <c:v>Sunderland Eye Infirmary (-)</c:v>
                </c:pt>
              </c:strCache>
            </c:strRef>
          </c:cat>
          <c:val>
            <c:numRef>
              <c:f>Sheet1!$G$2:$G$5</c:f>
              <c:numCache>
                <c:formatCode>0.0;;</c:formatCode>
                <c:ptCount val="4"/>
                <c:pt idx="0">
                  <c:v>0</c:v>
                </c:pt>
                <c:pt idx="1">
                  <c:v>0</c:v>
                </c:pt>
                <c:pt idx="2">
                  <c:v>7.4895635228803323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Sunderland Royal Hospital (100)</c:v>
                </c:pt>
                <c:pt idx="2">
                  <c:v>South Tyneside District Hospital (31)</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Sunderland Royal Hospital (100)</c:v>
                </c:pt>
                <c:pt idx="2">
                  <c:v>South Tyneside District Hospital (31)</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Sunderland Royal Hospital (100)</c:v>
                </c:pt>
                <c:pt idx="2">
                  <c:v>South Tyneside District Hospital (31)</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2.6524318517616257</c:v>
                </c:pt>
                <c:pt idx="1">
                  <c:v>2.9647386151864303</c:v>
                </c:pt>
                <c:pt idx="2">
                  <c:v>2.5104364771196677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Sunderland Royal Hospital (127)</c:v>
                </c:pt>
                <c:pt idx="2">
                  <c:v>South Tyneside District Hospital (31)</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Sunderland Royal Hospital (127)</c:v>
                </c:pt>
                <c:pt idx="2">
                  <c:v>South Tyneside District Hospital (31)</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Sunderland Royal Hospital (127)</c:v>
                </c:pt>
                <c:pt idx="2">
                  <c:v>South Tyneside District Hospital (31)</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Sunderland Royal Hospital (127)</c:v>
                </c:pt>
                <c:pt idx="2">
                  <c:v>South Tyneside District Hospital (31)</c:v>
                </c:pt>
                <c:pt idx="3">
                  <c:v>Sunderland Eye Infirmary (-)</c:v>
                </c:pt>
              </c:strCache>
            </c:strRef>
          </c:cat>
          <c:val>
            <c:numRef>
              <c:f>Sheet1!$G$2:$G$5</c:f>
              <c:numCache>
                <c:formatCode>0.0;;</c:formatCode>
                <c:ptCount val="4"/>
                <c:pt idx="0">
                  <c:v>6.458253186671401</c:v>
                </c:pt>
                <c:pt idx="1">
                  <c:v>6.1558779773017687</c:v>
                </c:pt>
                <c:pt idx="2">
                  <c:v>6.3485872553013438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Sunderland Royal Hospital (127)</c:v>
                </c:pt>
                <c:pt idx="2">
                  <c:v>South Tyneside District Hospital (31)</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Sunderland Royal Hospital (127)</c:v>
                </c:pt>
                <c:pt idx="2">
                  <c:v>South Tyneside District Hospital (31)</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(163)</c:v>
                </c:pt>
                <c:pt idx="1">
                  <c:v>Sunderland Royal Hospital (127)</c:v>
                </c:pt>
                <c:pt idx="2">
                  <c:v>South Tyneside District Hospital (31)</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3.541746813328599</c:v>
                </c:pt>
                <c:pt idx="1">
                  <c:v>3.8441220226982313</c:v>
                </c:pt>
                <c:pt idx="2">
                  <c:v>3.6514127446986562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Sunderland Royal Hospital (287)</c:v>
                </c:pt>
                <c:pt idx="2">
                  <c:v>South Tyneside District Hospital (94)</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Sunderland Royal Hospital (287)</c:v>
                </c:pt>
                <c:pt idx="2">
                  <c:v>South Tyneside District Hospital (94)</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Sunderland Royal Hospital (287)</c:v>
                </c:pt>
                <c:pt idx="2">
                  <c:v>South Tyneside District Hospital (94)</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Sunderland Royal Hospital (287)</c:v>
                </c:pt>
                <c:pt idx="2">
                  <c:v>South Tyneside District Hospital (94)</c:v>
                </c:pt>
                <c:pt idx="3">
                  <c:v>Sunderland Eye Infirmary (-)</c:v>
                </c:pt>
              </c:strCache>
            </c:strRef>
          </c:cat>
          <c:val>
            <c:numRef>
              <c:f>Sheet1!$G$2:$G$5</c:f>
              <c:numCache>
                <c:formatCode>0.0;;</c:formatCode>
                <c:ptCount val="4"/>
                <c:pt idx="0">
                  <c:v>9.4224728271485976</c:v>
                </c:pt>
                <c:pt idx="1">
                  <c:v>9.4835787241714318</c:v>
                </c:pt>
                <c:pt idx="2">
                  <c:v>9.392662158784189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Sunderland Royal Hospital (287)</c:v>
                </c:pt>
                <c:pt idx="2">
                  <c:v>South Tyneside District Hospital (94)</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Sunderland Royal Hospital (287)</c:v>
                </c:pt>
                <c:pt idx="2">
                  <c:v>South Tyneside District Hospital (94)</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Sunderland Royal Hospital (287)</c:v>
                </c:pt>
                <c:pt idx="2">
                  <c:v>South Tyneside District Hospital (94)</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0.57752717285140243</c:v>
                </c:pt>
                <c:pt idx="1">
                  <c:v>0.51642127582856823</c:v>
                </c:pt>
                <c:pt idx="2">
                  <c:v>0.60733784121581103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Sunderland Royal Hospital (269)</c:v>
                </c:pt>
                <c:pt idx="2">
                  <c:v>South Tyneside District Hospital (88)</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Sunderland Royal Hospital (269)</c:v>
                </c:pt>
                <c:pt idx="2">
                  <c:v>South Tyneside District Hospital (88)</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Sunderland Royal Hospital (269)</c:v>
                </c:pt>
                <c:pt idx="2">
                  <c:v>South Tyneside District Hospital (88)</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Sunderland Royal Hospital (269)</c:v>
                </c:pt>
                <c:pt idx="2">
                  <c:v>South Tyneside District Hospital (88)</c:v>
                </c:pt>
                <c:pt idx="3">
                  <c:v>Sunderland Eye Infirmary (-)</c:v>
                </c:pt>
              </c:strCache>
            </c:strRef>
          </c:cat>
          <c:val>
            <c:numRef>
              <c:f>Sheet1!$G$2:$G$5</c:f>
              <c:numCache>
                <c:formatCode>0.0;;</c:formatCode>
                <c:ptCount val="4"/>
                <c:pt idx="0">
                  <c:v>8.2806626733250503</c:v>
                </c:pt>
                <c:pt idx="1">
                  <c:v>8.4156941655504074</c:v>
                </c:pt>
                <c:pt idx="2">
                  <c:v>8.4184698663727922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Sunderland Royal Hospital (269)</c:v>
                </c:pt>
                <c:pt idx="2">
                  <c:v>South Tyneside District Hospital (88)</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Sunderland Royal Hospital (269)</c:v>
                </c:pt>
                <c:pt idx="2">
                  <c:v>South Tyneside District Hospital (88)</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Sunderland Royal Hospital (269)</c:v>
                </c:pt>
                <c:pt idx="2">
                  <c:v>South Tyneside District Hospital (88)</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1.7193373266749497</c:v>
                </c:pt>
                <c:pt idx="1">
                  <c:v>1.5843058344495926</c:v>
                </c:pt>
                <c:pt idx="2">
                  <c:v>1.5815301336272078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Sheet1!$G$2:$G$5</c:f>
              <c:numCache>
                <c:formatCode>0.0;;</c:formatCode>
                <c:ptCount val="4"/>
                <c:pt idx="0">
                  <c:v>8.8871465769463693</c:v>
                </c:pt>
                <c:pt idx="1">
                  <c:v>8.888197758343706</c:v>
                </c:pt>
                <c:pt idx="2">
                  <c:v>9.164774469310375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1.1128534230536307</c:v>
                </c:pt>
                <c:pt idx="1">
                  <c:v>1.111802241656294</c:v>
                </c:pt>
                <c:pt idx="2">
                  <c:v>0.83522553068962502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Sheet1!$G$2:$G$5</c:f>
              <c:numCache>
                <c:formatCode>0.0;;</c:formatCode>
                <c:ptCount val="4"/>
                <c:pt idx="0">
                  <c:v>8.7607125173586411</c:v>
                </c:pt>
                <c:pt idx="1">
                  <c:v>8.7165314196571799</c:v>
                </c:pt>
                <c:pt idx="2">
                  <c:v>9.0618937695590791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Sunderland Royal Hospital (298)</c:v>
                </c:pt>
                <c:pt idx="2">
                  <c:v>South Tyneside District Hospital (98)</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1.2392874826413589</c:v>
                </c:pt>
                <c:pt idx="1">
                  <c:v>1.2834685803428201</c:v>
                </c:pt>
                <c:pt idx="2">
                  <c:v>0.9381062304409209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Sunderland Royal Hospital (266)</c:v>
                </c:pt>
                <c:pt idx="2">
                  <c:v>South Tyneside District Hospital (86)</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Sunderland Royal Hospital (266)</c:v>
                </c:pt>
                <c:pt idx="2">
                  <c:v>South Tyneside District Hospital (86)</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Sunderland Royal Hospital (266)</c:v>
                </c:pt>
                <c:pt idx="2">
                  <c:v>South Tyneside District Hospital (86)</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Sunderland Royal Hospital (266)</c:v>
                </c:pt>
                <c:pt idx="2">
                  <c:v>South Tyneside District Hospital (86)</c:v>
                </c:pt>
                <c:pt idx="3">
                  <c:v>Sunderland Eye Infirmary (-)</c:v>
                </c:pt>
              </c:strCache>
            </c:strRef>
          </c:cat>
          <c:val>
            <c:numRef>
              <c:f>Sheet1!$G$2:$G$5</c:f>
              <c:numCache>
                <c:formatCode>0.0;;</c:formatCode>
                <c:ptCount val="4"/>
                <c:pt idx="0">
                  <c:v>8.354544575674117</c:v>
                </c:pt>
                <c:pt idx="1">
                  <c:v>8.3914639059803271</c:v>
                </c:pt>
                <c:pt idx="2">
                  <c:v>8.4799949039902316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Sunderland Royal Hospital (266)</c:v>
                </c:pt>
                <c:pt idx="2">
                  <c:v>South Tyneside District Hospital (86)</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Sunderland Royal Hospital (266)</c:v>
                </c:pt>
                <c:pt idx="2">
                  <c:v>South Tyneside District Hospital (86)</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Sunderland Royal Hospital (266)</c:v>
                </c:pt>
                <c:pt idx="2">
                  <c:v>South Tyneside District Hospital (86)</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1.645455424325883</c:v>
                </c:pt>
                <c:pt idx="1">
                  <c:v>1.6085360940196729</c:v>
                </c:pt>
                <c:pt idx="2">
                  <c:v>1.5200050960097684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(297)</c:v>
                </c:pt>
                <c:pt idx="2">
                  <c:v>South Tyneside District Hospital (96)</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(297)</c:v>
                </c:pt>
                <c:pt idx="2">
                  <c:v>South Tyneside District Hospital (96)</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(297)</c:v>
                </c:pt>
                <c:pt idx="2">
                  <c:v>South Tyneside District Hospital (96)</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(297)</c:v>
                </c:pt>
                <c:pt idx="2">
                  <c:v>South Tyneside District Hospital (96)</c:v>
                </c:pt>
                <c:pt idx="3">
                  <c:v>Sunderland Eye Infirmary (-)</c:v>
                </c:pt>
              </c:strCache>
            </c:strRef>
          </c:cat>
          <c:val>
            <c:numRef>
              <c:f>Sheet1!$G$2:$G$5</c:f>
              <c:numCache>
                <c:formatCode>0.0;;</c:formatCode>
                <c:ptCount val="4"/>
                <c:pt idx="0">
                  <c:v>8.8146813561082418</c:v>
                </c:pt>
                <c:pt idx="1">
                  <c:v>8.813845702645013</c:v>
                </c:pt>
                <c:pt idx="2">
                  <c:v>8.8079220231804651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(297)</c:v>
                </c:pt>
                <c:pt idx="2">
                  <c:v>South Tyneside District Hospital (96)</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(297)</c:v>
                </c:pt>
                <c:pt idx="2">
                  <c:v>South Tyneside District Hospital (96)</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(297)</c:v>
                </c:pt>
                <c:pt idx="2">
                  <c:v>South Tyneside District Hospital (96)</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1.1853186438917582</c:v>
                </c:pt>
                <c:pt idx="1">
                  <c:v>1.186154297354987</c:v>
                </c:pt>
                <c:pt idx="2">
                  <c:v>1.1920779768195349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Sheet1!$G$2:$G$5</c:f>
              <c:numCache>
                <c:formatCode>0.0;;</c:formatCode>
                <c:ptCount val="4"/>
                <c:pt idx="0">
                  <c:v>8.7776870016967479</c:v>
                </c:pt>
                <c:pt idx="1">
                  <c:v>8.6732566659150283</c:v>
                </c:pt>
                <c:pt idx="2">
                  <c:v>8.9710399191673122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1.2223129983032521</c:v>
                </c:pt>
                <c:pt idx="1">
                  <c:v>1.3267433340849717</c:v>
                </c:pt>
                <c:pt idx="2">
                  <c:v>1.0289600808326878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(296)</c:v>
                </c:pt>
                <c:pt idx="2">
                  <c:v>South Tyneside District Hospital (97)</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(296)</c:v>
                </c:pt>
                <c:pt idx="2">
                  <c:v>South Tyneside District Hospital (97)</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(296)</c:v>
                </c:pt>
                <c:pt idx="2">
                  <c:v>South Tyneside District Hospital (97)</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(296)</c:v>
                </c:pt>
                <c:pt idx="2">
                  <c:v>South Tyneside District Hospital (97)</c:v>
                </c:pt>
                <c:pt idx="3">
                  <c:v>Sunderland Eye Infirmary (-)</c:v>
                </c:pt>
              </c:strCache>
            </c:strRef>
          </c:cat>
          <c:val>
            <c:numRef>
              <c:f>Sheet1!$G$2:$G$5</c:f>
              <c:numCache>
                <c:formatCode>0.0;;</c:formatCode>
                <c:ptCount val="4"/>
                <c:pt idx="0">
                  <c:v>7.5047231640112333</c:v>
                </c:pt>
                <c:pt idx="1">
                  <c:v>7.464668750817502</c:v>
                </c:pt>
                <c:pt idx="2">
                  <c:v>7.3311837445324448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(296)</c:v>
                </c:pt>
                <c:pt idx="2">
                  <c:v>South Tyneside District Hospital (97)</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(296)</c:v>
                </c:pt>
                <c:pt idx="2">
                  <c:v>South Tyneside District Hospital (97)</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Sunderland Royal Hospital (296)</c:v>
                </c:pt>
                <c:pt idx="2">
                  <c:v>South Tyneside District Hospital (97)</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2.4952768359887667</c:v>
                </c:pt>
                <c:pt idx="1">
                  <c:v>2.535331249182498</c:v>
                </c:pt>
                <c:pt idx="2">
                  <c:v>2.6688162554675552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Sunderland Royal Hospital (255)</c:v>
                </c:pt>
                <c:pt idx="2">
                  <c:v>South Tyneside District Hospital (90)</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Sunderland Royal Hospital (255)</c:v>
                </c:pt>
                <c:pt idx="2">
                  <c:v>South Tyneside District Hospital (90)</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Sunderland Royal Hospital (255)</c:v>
                </c:pt>
                <c:pt idx="2">
                  <c:v>South Tyneside District Hospital (90)</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Sunderland Royal Hospital (255)</c:v>
                </c:pt>
                <c:pt idx="2">
                  <c:v>South Tyneside District Hospital (90)</c:v>
                </c:pt>
                <c:pt idx="3">
                  <c:v>Sunderland Eye Infirmary (-)</c:v>
                </c:pt>
              </c:strCache>
            </c:strRef>
          </c:cat>
          <c:val>
            <c:numRef>
              <c:f>Sheet1!$G$2:$G$5</c:f>
              <c:numCache>
                <c:formatCode>0.0;;</c:formatCode>
                <c:ptCount val="4"/>
                <c:pt idx="0">
                  <c:v>7.6833356342185324</c:v>
                </c:pt>
                <c:pt idx="1">
                  <c:v>7.5097577488182132</c:v>
                </c:pt>
                <c:pt idx="2">
                  <c:v>8.2556596564775333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Sunderland Royal Hospital (255)</c:v>
                </c:pt>
                <c:pt idx="2">
                  <c:v>South Tyneside District Hospital (90)</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Sunderland Royal Hospital (255)</c:v>
                </c:pt>
                <c:pt idx="2">
                  <c:v>South Tyneside District Hospital (90)</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(350)</c:v>
                </c:pt>
                <c:pt idx="1">
                  <c:v>Sunderland Royal Hospital (255)</c:v>
                </c:pt>
                <c:pt idx="2">
                  <c:v>South Tyneside District Hospital (90)</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2.3166643657814676</c:v>
                </c:pt>
                <c:pt idx="1">
                  <c:v>2.4902422511817868</c:v>
                </c:pt>
                <c:pt idx="2">
                  <c:v>1.7443403435224667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Sunderland Royal Hospital (283)</c:v>
                </c:pt>
                <c:pt idx="2">
                  <c:v>South Tyneside District Hospital (91)</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Sunderland Royal Hospital (283)</c:v>
                </c:pt>
                <c:pt idx="2">
                  <c:v>South Tyneside District Hospital (91)</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Sunderland Royal Hospital (283)</c:v>
                </c:pt>
                <c:pt idx="2">
                  <c:v>South Tyneside District Hospital (91)</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Sunderland Royal Hospital (283)</c:v>
                </c:pt>
                <c:pt idx="2">
                  <c:v>South Tyneside District Hospital (91)</c:v>
                </c:pt>
                <c:pt idx="3">
                  <c:v>Sunderland Eye Infirmary (-)</c:v>
                </c:pt>
              </c:strCache>
            </c:strRef>
          </c:cat>
          <c:val>
            <c:numRef>
              <c:f>Sheet1!$G$2:$G$5</c:f>
              <c:numCache>
                <c:formatCode>0.0;;</c:formatCode>
                <c:ptCount val="4"/>
                <c:pt idx="0">
                  <c:v>7.0160341581879599</c:v>
                </c:pt>
                <c:pt idx="1">
                  <c:v>7.0269915510367493</c:v>
                </c:pt>
                <c:pt idx="2">
                  <c:v>7.1856840962913342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Sunderland Royal Hospital (283)</c:v>
                </c:pt>
                <c:pt idx="2">
                  <c:v>South Tyneside District Hospital (91)</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Sunderland Royal Hospital (283)</c:v>
                </c:pt>
                <c:pt idx="2">
                  <c:v>South Tyneside District Hospital (91)</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(380)</c:v>
                </c:pt>
                <c:pt idx="1">
                  <c:v>Sunderland Royal Hospital (283)</c:v>
                </c:pt>
                <c:pt idx="2">
                  <c:v>South Tyneside District Hospital (91)</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2.9839658418120401</c:v>
                </c:pt>
                <c:pt idx="1">
                  <c:v>2.9730084489632507</c:v>
                </c:pt>
                <c:pt idx="2">
                  <c:v>2.8143159037086658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Sunderland Royal Hospital (288)</c:v>
                </c:pt>
                <c:pt idx="2">
                  <c:v>South Tyneside District Hospital (93)</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Sunderland Royal Hospital (288)</c:v>
                </c:pt>
                <c:pt idx="2">
                  <c:v>South Tyneside District Hospital (93)</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Sunderland Royal Hospital (288)</c:v>
                </c:pt>
                <c:pt idx="2">
                  <c:v>South Tyneside District Hospital (93)</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Sunderland Royal Hospital (288)</c:v>
                </c:pt>
                <c:pt idx="2">
                  <c:v>South Tyneside District Hospital (93)</c:v>
                </c:pt>
                <c:pt idx="3">
                  <c:v>Sunderland Eye Infirmary (-)</c:v>
                </c:pt>
              </c:strCache>
            </c:strRef>
          </c:cat>
          <c:val>
            <c:numRef>
              <c:f>Sheet1!$G$2:$G$5</c:f>
              <c:numCache>
                <c:formatCode>0.0;;</c:formatCode>
                <c:ptCount val="4"/>
                <c:pt idx="0">
                  <c:v>8.6585241718293027</c:v>
                </c:pt>
                <c:pt idx="1">
                  <c:v>8.5992113858671839</c:v>
                </c:pt>
                <c:pt idx="2">
                  <c:v>9.0184214236899578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Sunderland Royal Hospital (288)</c:v>
                </c:pt>
                <c:pt idx="2">
                  <c:v>South Tyneside District Hospital (93)</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Sunderland Royal Hospital (288)</c:v>
                </c:pt>
                <c:pt idx="2">
                  <c:v>South Tyneside District Hospital (93)</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Sunderland Royal Hospital (288)</c:v>
                </c:pt>
                <c:pt idx="2">
                  <c:v>South Tyneside District Hospital (93)</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1.3414758281706973</c:v>
                </c:pt>
                <c:pt idx="1">
                  <c:v>1.4007886141328161</c:v>
                </c:pt>
                <c:pt idx="2">
                  <c:v>0.98157857631004219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(241)</c:v>
                </c:pt>
                <c:pt idx="2">
                  <c:v>South Tyneside District Hospital (80)</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(241)</c:v>
                </c:pt>
                <c:pt idx="2">
                  <c:v>South Tyneside District Hospital (80)</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(241)</c:v>
                </c:pt>
                <c:pt idx="2">
                  <c:v>South Tyneside District Hospital (80)</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(241)</c:v>
                </c:pt>
                <c:pt idx="2">
                  <c:v>South Tyneside District Hospital (80)</c:v>
                </c:pt>
                <c:pt idx="3">
                  <c:v>Sunderland Eye Infirmary (-)</c:v>
                </c:pt>
              </c:strCache>
            </c:strRef>
          </c:cat>
          <c:val>
            <c:numRef>
              <c:f>Sheet1!$G$2:$G$5</c:f>
              <c:numCache>
                <c:formatCode>0.0;;</c:formatCode>
                <c:ptCount val="4"/>
                <c:pt idx="0">
                  <c:v>7.5317633658234602</c:v>
                </c:pt>
                <c:pt idx="1">
                  <c:v>7.6608416992450286</c:v>
                </c:pt>
                <c:pt idx="2">
                  <c:v>7.437185374209581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(241)</c:v>
                </c:pt>
                <c:pt idx="2">
                  <c:v>South Tyneside District Hospital (80)</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(241)</c:v>
                </c:pt>
                <c:pt idx="2">
                  <c:v>South Tyneside District Hospital (80)</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(241)</c:v>
                </c:pt>
                <c:pt idx="2">
                  <c:v>South Tyneside District Hospital (80)</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2.4682366341765398</c:v>
                </c:pt>
                <c:pt idx="1">
                  <c:v>2.3391583007549714</c:v>
                </c:pt>
                <c:pt idx="2">
                  <c:v>2.562814625790419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Sheet1!$G$2:$G$5</c:f>
              <c:numCache>
                <c:formatCode>0.0;;</c:formatCode>
                <c:ptCount val="4"/>
                <c:pt idx="0">
                  <c:v>9.4831240516664064</c:v>
                </c:pt>
                <c:pt idx="1">
                  <c:v>9.5093891553432659</c:v>
                </c:pt>
                <c:pt idx="2">
                  <c:v>9.3751339913960177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0.51687594833359363</c:v>
                </c:pt>
                <c:pt idx="1">
                  <c:v>0.4906108446567341</c:v>
                </c:pt>
                <c:pt idx="2">
                  <c:v>0.62486600860398234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(240)</c:v>
                </c:pt>
                <c:pt idx="2">
                  <c:v>South Tyneside District Hospital (82)</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(240)</c:v>
                </c:pt>
                <c:pt idx="2">
                  <c:v>South Tyneside District Hospital (82)</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(240)</c:v>
                </c:pt>
                <c:pt idx="2">
                  <c:v>South Tyneside District Hospital (82)</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(240)</c:v>
                </c:pt>
                <c:pt idx="2">
                  <c:v>South Tyneside District Hospital (82)</c:v>
                </c:pt>
                <c:pt idx="3">
                  <c:v>Sunderland Eye Infirmary (-)</c:v>
                </c:pt>
              </c:strCache>
            </c:strRef>
          </c:cat>
          <c:val>
            <c:numRef>
              <c:f>Sheet1!$G$2:$G$5</c:f>
              <c:numCache>
                <c:formatCode>0.0;;</c:formatCode>
                <c:ptCount val="4"/>
                <c:pt idx="0">
                  <c:v>8.7783361023110231</c:v>
                </c:pt>
                <c:pt idx="1">
                  <c:v>8.7599485735660672</c:v>
                </c:pt>
                <c:pt idx="2">
                  <c:v>8.7596554811722562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(240)</c:v>
                </c:pt>
                <c:pt idx="2">
                  <c:v>South Tyneside District Hospital (82)</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(240)</c:v>
                </c:pt>
                <c:pt idx="2">
                  <c:v>South Tyneside District Hospital (82)</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Sunderland Royal Hospital (240)</c:v>
                </c:pt>
                <c:pt idx="2">
                  <c:v>South Tyneside District Hospital (82)</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1.2216638976889769</c:v>
                </c:pt>
                <c:pt idx="1">
                  <c:v>1.2400514264339328</c:v>
                </c:pt>
                <c:pt idx="2">
                  <c:v>1.2403445188277438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(349)</c:v>
                </c:pt>
                <c:pt idx="1">
                  <c:v>Sunderland Royal Hospital (261)</c:v>
                </c:pt>
                <c:pt idx="2">
                  <c:v>South Tyneside District Hospital (82)</c:v>
                </c:pt>
                <c:pt idx="3">
                  <c:v>Sunderland Eye Infirmary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(349)</c:v>
                </c:pt>
                <c:pt idx="1">
                  <c:v>Sunderland Royal Hospital (261)</c:v>
                </c:pt>
                <c:pt idx="2">
                  <c:v>South Tyneside District Hospital (82)</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(349)</c:v>
                </c:pt>
                <c:pt idx="1">
                  <c:v>Sunderland Royal Hospital (261)</c:v>
                </c:pt>
                <c:pt idx="2">
                  <c:v>South Tyneside District Hospital (82)</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(349)</c:v>
                </c:pt>
                <c:pt idx="1">
                  <c:v>Sunderland Royal Hospital (261)</c:v>
                </c:pt>
                <c:pt idx="2">
                  <c:v>South Tyneside District Hospital (82)</c:v>
                </c:pt>
                <c:pt idx="3">
                  <c:v>Sunderland Eye Infirmary (-)</c:v>
                </c:pt>
              </c:strCache>
            </c:strRef>
          </c:cat>
          <c:val>
            <c:numRef>
              <c:f>Sheet1!$G$2:$G$5</c:f>
              <c:numCache>
                <c:formatCode>0.0;;</c:formatCode>
                <c:ptCount val="4"/>
                <c:pt idx="0">
                  <c:v>8.2537817041767134</c:v>
                </c:pt>
                <c:pt idx="1">
                  <c:v>8.2935284145912593</c:v>
                </c:pt>
                <c:pt idx="2">
                  <c:v>7.860421733638181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(349)</c:v>
                </c:pt>
                <c:pt idx="1">
                  <c:v>Sunderland Royal Hospital (261)</c:v>
                </c:pt>
                <c:pt idx="2">
                  <c:v>South Tyneside District Hospital (82)</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(349)</c:v>
                </c:pt>
                <c:pt idx="1">
                  <c:v>Sunderland Royal Hospital (261)</c:v>
                </c:pt>
                <c:pt idx="2">
                  <c:v>South Tyneside District Hospital (82)</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(349)</c:v>
                </c:pt>
                <c:pt idx="1">
                  <c:v>Sunderland Royal Hospital (261)</c:v>
                </c:pt>
                <c:pt idx="2">
                  <c:v>South Tyneside District Hospital (82)</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1.7462182958232866</c:v>
                </c:pt>
                <c:pt idx="1">
                  <c:v>1.7064715854087407</c:v>
                </c:pt>
                <c:pt idx="2">
                  <c:v>2.139578266361819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Sunderland Royal Hospital (49)</c:v>
                </c:pt>
                <c:pt idx="2">
                  <c:v>South Tyneside District Hospital (-)</c:v>
                </c:pt>
                <c:pt idx="3">
                  <c:v>Sunderland Eye Infirmary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Sunderland Royal Hospital (49)</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Sunderland Royal Hospital (49)</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Sunderland Royal Hospital (49)</c:v>
                </c:pt>
                <c:pt idx="2">
                  <c:v>South Tyneside District Hospital (-)</c:v>
                </c:pt>
                <c:pt idx="3">
                  <c:v>Sunderland Eye Infirmary (-)</c:v>
                </c:pt>
              </c:strCache>
            </c:strRef>
          </c:cat>
          <c:val>
            <c:numRef>
              <c:f>Sheet1!$G$2:$G$5</c:f>
              <c:numCache>
                <c:formatCode>0.0;;</c:formatCode>
                <c:ptCount val="4"/>
                <c:pt idx="0">
                  <c:v>7.8897519268590042</c:v>
                </c:pt>
                <c:pt idx="1">
                  <c:v>8.8969571615582375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Sunderland Royal Hospital (49)</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Sunderland Royal Hospital (49)</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Sunderland Royal Hospital (49)</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2.1102480731409958</c:v>
                </c:pt>
                <c:pt idx="1">
                  <c:v>1.1030428384417625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Sunderland Royal Hospital (43)</c:v>
                </c:pt>
                <c:pt idx="2">
                  <c:v>South Tyneside District Hospital (-)</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Sunderland Royal Hospital (43)</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Sunderland Royal Hospital (43)</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Sunderland Royal Hospital (43)</c:v>
                </c:pt>
                <c:pt idx="2">
                  <c:v>South Tyneside District Hospital (-)</c:v>
                </c:pt>
                <c:pt idx="3">
                  <c:v>Sunderland Eye Infirmary (-)</c:v>
                </c:pt>
              </c:strCache>
            </c:strRef>
          </c:cat>
          <c:val>
            <c:numRef>
              <c:f>Sheet1!$G$2:$G$5</c:f>
              <c:numCache>
                <c:formatCode>0.0;;</c:formatCode>
                <c:ptCount val="4"/>
                <c:pt idx="0">
                  <c:v>8.0337986604867559</c:v>
                </c:pt>
                <c:pt idx="1">
                  <c:v>8.8879370942877998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Sunderland Royal Hospital (43)</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Sunderland Royal Hospital (43)</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Sunderland Royal Hospital (43)</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1.9662013395132441</c:v>
                </c:pt>
                <c:pt idx="1">
                  <c:v>1.1120629057122002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Sunderland Royal Hospital (35)</c:v>
                </c:pt>
                <c:pt idx="2">
                  <c:v>South Tyneside District Hospital (-)</c:v>
                </c:pt>
                <c:pt idx="3">
                  <c:v>Sunderland Eye Infirmary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Sunderland Royal Hospital (35)</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Sunderland Royal Hospital (35)</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Sunderland Royal Hospital (35)</c:v>
                </c:pt>
                <c:pt idx="2">
                  <c:v>South Tyneside District Hospital (-)</c:v>
                </c:pt>
                <c:pt idx="3">
                  <c:v>Sunderland Eye Infirmary (-)</c:v>
                </c:pt>
              </c:strCache>
            </c:strRef>
          </c:cat>
          <c:val>
            <c:numRef>
              <c:f>Sheet1!$G$2:$G$5</c:f>
              <c:numCache>
                <c:formatCode>0.0;;</c:formatCode>
                <c:ptCount val="4"/>
                <c:pt idx="0">
                  <c:v>7.3302091521913066</c:v>
                </c:pt>
                <c:pt idx="1">
                  <c:v>8.2747738669945416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Sunderland Royal Hospital (35)</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Sunderland Royal Hospital (35)</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Sunderland Royal Hospital (35)</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2.6697908478086934</c:v>
                </c:pt>
                <c:pt idx="1">
                  <c:v>1.7252261330054584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Sunderland Royal Hospital (117)</c:v>
                </c:pt>
                <c:pt idx="2">
                  <c:v>South Tyneside District Hospital (30)</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Sunderland Royal Hospital (117)</c:v>
                </c:pt>
                <c:pt idx="2">
                  <c:v>South Tyneside District Hospital (30)</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Sunderland Royal Hospital (117)</c:v>
                </c:pt>
                <c:pt idx="2">
                  <c:v>South Tyneside District Hospital (30)</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Sunderland Royal Hospital (117)</c:v>
                </c:pt>
                <c:pt idx="2">
                  <c:v>South Tyneside District Hospital (30)</c:v>
                </c:pt>
                <c:pt idx="3">
                  <c:v>Sunderland Eye Infirmary (-)</c:v>
                </c:pt>
              </c:strCache>
            </c:strRef>
          </c:cat>
          <c:val>
            <c:numRef>
              <c:f>Sheet1!$G$2:$G$5</c:f>
              <c:numCache>
                <c:formatCode>0.0;;</c:formatCode>
                <c:ptCount val="4"/>
                <c:pt idx="0">
                  <c:v>8.3476675100080637</c:v>
                </c:pt>
                <c:pt idx="1">
                  <c:v>8.7080491121843089</c:v>
                </c:pt>
                <c:pt idx="2">
                  <c:v>8.3294482387829181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Sunderland Royal Hospital (117)</c:v>
                </c:pt>
                <c:pt idx="2">
                  <c:v>South Tyneside District Hospital (30)</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Sunderland Royal Hospital (117)</c:v>
                </c:pt>
                <c:pt idx="2">
                  <c:v>South Tyneside District Hospital (30)</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Sunderland Royal Hospital (117)</c:v>
                </c:pt>
                <c:pt idx="2">
                  <c:v>South Tyneside District Hospital (30)</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1.6523324899919363</c:v>
                </c:pt>
                <c:pt idx="1">
                  <c:v>1.2919508878156911</c:v>
                </c:pt>
                <c:pt idx="2">
                  <c:v>1.6705517612170819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Sunderland Royal Hospital (83)</c:v>
                </c:pt>
                <c:pt idx="2">
                  <c:v>South Tyneside District Hospital (-)</c:v>
                </c:pt>
                <c:pt idx="3">
                  <c:v>Sunderland Eye Infirmary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Sunderland Royal Hospital (83)</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Sunderland Royal Hospital (83)</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Sunderland Royal Hospital (83)</c:v>
                </c:pt>
                <c:pt idx="2">
                  <c:v>South Tyneside District Hospital (-)</c:v>
                </c:pt>
                <c:pt idx="3">
                  <c:v>Sunderland Eye Infirmary (-)</c:v>
                </c:pt>
              </c:strCache>
            </c:strRef>
          </c:cat>
          <c:val>
            <c:numRef>
              <c:f>Sheet1!$G$2:$G$5</c:f>
              <c:numCache>
                <c:formatCode>0.0;;</c:formatCode>
                <c:ptCount val="4"/>
                <c:pt idx="0">
                  <c:v>7.1183621187064734</c:v>
                </c:pt>
                <c:pt idx="1">
                  <c:v>7.2659447106415014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Sunderland Royal Hospital (83)</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Sunderland Royal Hospital (83)</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(114)</c:v>
                </c:pt>
                <c:pt idx="1">
                  <c:v>Sunderland Royal Hospital (83)</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2.8816378812935266</c:v>
                </c:pt>
                <c:pt idx="1">
                  <c:v>2.7340552893584986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Sunderland Royal Hospital (65)</c:v>
                </c:pt>
                <c:pt idx="2">
                  <c:v>South Tyneside District Hospital (-)</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Sunderland Royal Hospital (65)</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Sunderland Royal Hospital (65)</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Sunderland Royal Hospital (65)</c:v>
                </c:pt>
                <c:pt idx="2">
                  <c:v>South Tyneside District Hospital (-)</c:v>
                </c:pt>
                <c:pt idx="3">
                  <c:v>Sunderland Eye Infirmary (-)</c:v>
                </c:pt>
              </c:strCache>
            </c:strRef>
          </c:cat>
          <c:val>
            <c:numRef>
              <c:f>Sheet1!$G$2:$G$5</c:f>
              <c:numCache>
                <c:formatCode>0.0;;</c:formatCode>
                <c:ptCount val="4"/>
                <c:pt idx="0">
                  <c:v>6.5926667388284956</c:v>
                </c:pt>
                <c:pt idx="1">
                  <c:v>7.3185919261884864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Sunderland Royal Hospital (65)</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Sunderland Royal Hospital (65)</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Sunderland Royal Hospital (65)</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3.4073332611715044</c:v>
                </c:pt>
                <c:pt idx="1">
                  <c:v>2.6814080738115136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Sunderland Royal Hospital (-)</c:v>
                </c:pt>
                <c:pt idx="2">
                  <c:v>South Tyneside District Hospital (-)</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Sunderland Royal Hospital (-)</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Sunderland Royal Hospital (-)</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Sunderland Royal Hospital (-)</c:v>
                </c:pt>
                <c:pt idx="2">
                  <c:v>South Tyneside District Hospital (-)</c:v>
                </c:pt>
                <c:pt idx="3">
                  <c:v>Sunderland Eye Infirmary (-)</c:v>
                </c:pt>
              </c:strCache>
            </c:strRef>
          </c:cat>
          <c:val>
            <c:numRef>
              <c:f>Sheet1!$G$2:$G$5</c:f>
              <c:numCache>
                <c:formatCode>0.0;;</c:formatCode>
                <c:ptCount val="4"/>
                <c:pt idx="0">
                  <c:v>6.6633280967107336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Sunderland Royal Hospital (-)</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Sunderland Royal Hospital (-)</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Sunderland Royal Hospital (-)</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3.3366719032892664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Sunderland Royal Hospital (-)</c:v>
                </c:pt>
                <c:pt idx="2">
                  <c:v>South Tyneside District Hospital (-)</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Sunderland Royal Hospital (-)</c:v>
                </c:pt>
                <c:pt idx="2">
                  <c:v>South Tyneside District Hospital (-)</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Sunderland Royal Hospital (-)</c:v>
                </c:pt>
                <c:pt idx="2">
                  <c:v>South Tyneside District Hospital (-)</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Sunderland Royal Hospital (-)</c:v>
                </c:pt>
                <c:pt idx="2">
                  <c:v>South Tyneside District Hospital (-)</c:v>
                </c:pt>
                <c:pt idx="3">
                  <c:v>Sunderland Eye Infirmary (-)</c:v>
                </c:pt>
              </c:strCache>
            </c:strRef>
          </c:cat>
          <c:val>
            <c:numRef>
              <c:f>Sheet1!$G$2:$G$5</c:f>
              <c:numCache>
                <c:formatCode>0.0;;</c:formatCode>
                <c:ptCount val="4"/>
                <c:pt idx="0">
                  <c:v>7.8282527470207679</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Sunderland Royal Hospital (-)</c:v>
                </c:pt>
                <c:pt idx="2">
                  <c:v>South Tyneside District Hospital (-)</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Sunderland Royal Hospital (-)</c:v>
                </c:pt>
                <c:pt idx="2">
                  <c:v>South Tyneside District Hospital (-)</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Sunderland Royal Hospital (-)</c:v>
                </c:pt>
                <c:pt idx="2">
                  <c:v>South Tyneside District Hospital (-)</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2.1717472529792321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Sunderland Royal Hospital (288)</c:v>
                </c:pt>
                <c:pt idx="2">
                  <c:v>South Tyneside District Hospital (88)</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Sunderland Royal Hospital (288)</c:v>
                </c:pt>
                <c:pt idx="2">
                  <c:v>South Tyneside District Hospital (88)</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Sunderland Royal Hospital (288)</c:v>
                </c:pt>
                <c:pt idx="2">
                  <c:v>South Tyneside District Hospital (88)</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Sunderland Royal Hospital (288)</c:v>
                </c:pt>
                <c:pt idx="2">
                  <c:v>South Tyneside District Hospital (88)</c:v>
                </c:pt>
                <c:pt idx="3">
                  <c:v>Sunderland Eye Infirmary (-)</c:v>
                </c:pt>
              </c:strCache>
            </c:strRef>
          </c:cat>
          <c:val>
            <c:numRef>
              <c:f>Sheet1!$G$2:$G$5</c:f>
              <c:numCache>
                <c:formatCode>0.0;;</c:formatCode>
                <c:ptCount val="4"/>
                <c:pt idx="0">
                  <c:v>6.5610808968692611</c:v>
                </c:pt>
                <c:pt idx="1">
                  <c:v>6.5459738129464684</c:v>
                </c:pt>
                <c:pt idx="2">
                  <c:v>6.675959022636011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Sunderland Royal Hospital (288)</c:v>
                </c:pt>
                <c:pt idx="2">
                  <c:v>South Tyneside District Hospital (88)</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Sunderland Royal Hospital (288)</c:v>
                </c:pt>
                <c:pt idx="2">
                  <c:v>South Tyneside District Hospital (88)</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(382)</c:v>
                </c:pt>
                <c:pt idx="1">
                  <c:v>Sunderland Royal Hospital (288)</c:v>
                </c:pt>
                <c:pt idx="2">
                  <c:v>South Tyneside District Hospital (88)</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3.4389191031307389</c:v>
                </c:pt>
                <c:pt idx="1">
                  <c:v>3.4540261870535316</c:v>
                </c:pt>
                <c:pt idx="2">
                  <c:v>3.324040977363989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Sunderland Royal Hospital (210)</c:v>
                </c:pt>
                <c:pt idx="2">
                  <c:v>South Tyneside District Hospital (68)</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Sunderland Royal Hospital (210)</c:v>
                </c:pt>
                <c:pt idx="2">
                  <c:v>South Tyneside District Hospital (68)</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Sunderland Royal Hospital (210)</c:v>
                </c:pt>
                <c:pt idx="2">
                  <c:v>South Tyneside District Hospital (68)</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Sunderland Royal Hospital (210)</c:v>
                </c:pt>
                <c:pt idx="2">
                  <c:v>South Tyneside District Hospital (68)</c:v>
                </c:pt>
                <c:pt idx="3">
                  <c:v>Sunderland Eye Infirmary (-)</c:v>
                </c:pt>
              </c:strCache>
            </c:strRef>
          </c:cat>
          <c:val>
            <c:numRef>
              <c:f>Sheet1!$G$2:$G$5</c:f>
              <c:numCache>
                <c:formatCode>0.0;;</c:formatCode>
                <c:ptCount val="4"/>
                <c:pt idx="0">
                  <c:v>5.655598266319358</c:v>
                </c:pt>
                <c:pt idx="1">
                  <c:v>5.6155615425070771</c:v>
                </c:pt>
                <c:pt idx="2">
                  <c:v>5.5817666056908344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Sunderland Royal Hospital (210)</c:v>
                </c:pt>
                <c:pt idx="2">
                  <c:v>South Tyneside District Hospital (68)</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Sunderland Royal Hospital (210)</c:v>
                </c:pt>
                <c:pt idx="2">
                  <c:v>South Tyneside District Hospital (68)</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Sunderland Royal Hospital (210)</c:v>
                </c:pt>
                <c:pt idx="2">
                  <c:v>South Tyneside District Hospital (68)</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4.344401733680642</c:v>
                </c:pt>
                <c:pt idx="1">
                  <c:v>4.3844384574929229</c:v>
                </c:pt>
                <c:pt idx="2">
                  <c:v>4.4182333943091656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Sunderland Royal Hospital (114)</c:v>
                </c:pt>
                <c:pt idx="2">
                  <c:v>South Tyneside District Hospital (31)</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Sunderland Royal Hospital (114)</c:v>
                </c:pt>
                <c:pt idx="2">
                  <c:v>South Tyneside District Hospital (31)</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Sunderland Royal Hospital (114)</c:v>
                </c:pt>
                <c:pt idx="2">
                  <c:v>South Tyneside District Hospital (31)</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Sunderland Royal Hospital (114)</c:v>
                </c:pt>
                <c:pt idx="2">
                  <c:v>South Tyneside District Hospital (31)</c:v>
                </c:pt>
                <c:pt idx="3">
                  <c:v>Sunderland Eye Infirmary (-)</c:v>
                </c:pt>
              </c:strCache>
            </c:strRef>
          </c:cat>
          <c:val>
            <c:numRef>
              <c:f>Sheet1!$G$2:$G$5</c:f>
              <c:numCache>
                <c:formatCode>0.0;;</c:formatCode>
                <c:ptCount val="4"/>
                <c:pt idx="0">
                  <c:v>8.621817417921454</c:v>
                </c:pt>
                <c:pt idx="1">
                  <c:v>8.4550898660895548</c:v>
                </c:pt>
                <c:pt idx="2">
                  <c:v>9.0700677695559495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Sunderland Royal Hospital (114)</c:v>
                </c:pt>
                <c:pt idx="2">
                  <c:v>South Tyneside District Hospital (31)</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Sunderland Royal Hospital (114)</c:v>
                </c:pt>
                <c:pt idx="2">
                  <c:v>South Tyneside District Hospital (31)</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Sunderland Royal Hospital (114)</c:v>
                </c:pt>
                <c:pt idx="2">
                  <c:v>South Tyneside District Hospital (31)</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1.378182582078546</c:v>
                </c:pt>
                <c:pt idx="1">
                  <c:v>1.5449101339104452</c:v>
                </c:pt>
                <c:pt idx="2">
                  <c:v>0.92993223044405049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Sunderland Royal Hospital (299)</c:v>
                </c:pt>
                <c:pt idx="2">
                  <c:v>South Tyneside District Hospital (98)</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Sunderland Royal Hospital (299)</c:v>
                </c:pt>
                <c:pt idx="2">
                  <c:v>South Tyneside District Hospital (98)</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Sunderland Royal Hospital (299)</c:v>
                </c:pt>
                <c:pt idx="2">
                  <c:v>South Tyneside District Hospital (98)</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Sunderland Royal Hospital (299)</c:v>
                </c:pt>
                <c:pt idx="2">
                  <c:v>South Tyneside District Hospital (98)</c:v>
                </c:pt>
                <c:pt idx="3">
                  <c:v>Sunderland Eye Infirmary (-)</c:v>
                </c:pt>
              </c:strCache>
            </c:strRef>
          </c:cat>
          <c:val>
            <c:numRef>
              <c:f>Sheet1!$G$2:$G$5</c:f>
              <c:numCache>
                <c:formatCode>0.0;;</c:formatCode>
                <c:ptCount val="4"/>
                <c:pt idx="0">
                  <c:v>6.9065099292684984</c:v>
                </c:pt>
                <c:pt idx="1">
                  <c:v>6.8305462169351392</c:v>
                </c:pt>
                <c:pt idx="2">
                  <c:v>7.2376899600569384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Sunderland Royal Hospital (299)</c:v>
                </c:pt>
                <c:pt idx="2">
                  <c:v>South Tyneside District Hospital (98)</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Sunderland Royal Hospital (299)</c:v>
                </c:pt>
                <c:pt idx="2">
                  <c:v>South Tyneside District Hospital (98)</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Sunderland Royal Hospital (299)</c:v>
                </c:pt>
                <c:pt idx="2">
                  <c:v>South Tyneside District Hospital (98)</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3.0934900707315016</c:v>
                </c:pt>
                <c:pt idx="1">
                  <c:v>3.1694537830648608</c:v>
                </c:pt>
                <c:pt idx="2">
                  <c:v>2.7623100399430616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Sunderland Royal Hospital (271)</c:v>
                </c:pt>
                <c:pt idx="2">
                  <c:v>South Tyneside District Hospital (85)</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Sunderland Royal Hospital (271)</c:v>
                </c:pt>
                <c:pt idx="2">
                  <c:v>South Tyneside District Hospital (85)</c:v>
                </c:pt>
                <c:pt idx="3">
                  <c:v>Sunderland Eye Infirmary (-)</c:v>
                </c:pt>
              </c:strCache>
            </c:strRef>
          </c:cat>
          <c:val>
            <c:numRef>
              <c:f>Sheet1!$E$2:$E$5</c:f>
              <c:numCache>
                <c:formatCode>0.0;;</c:formatCode>
                <c:ptCount val="4"/>
                <c:pt idx="0">
                  <c:v>7.1251288740413683</c:v>
                </c:pt>
                <c:pt idx="1">
                  <c:v>6.9584821472592164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Sunderland Royal Hospital (271)</c:v>
                </c:pt>
                <c:pt idx="2">
                  <c:v>South Tyneside District Hospital (85)</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Sunderland Royal Hospital (271)</c:v>
                </c:pt>
                <c:pt idx="2">
                  <c:v>South Tyneside District Hospital (85)</c:v>
                </c:pt>
                <c:pt idx="3">
                  <c:v>Sunderland Eye Infirmary (-)</c:v>
                </c:pt>
              </c:strCache>
            </c:strRef>
          </c:cat>
          <c:val>
            <c:numRef>
              <c:f>Sheet1!$G$2:$G$5</c:f>
              <c:numCache>
                <c:formatCode>0.0;;</c:formatCode>
                <c:ptCount val="4"/>
                <c:pt idx="0">
                  <c:v>0</c:v>
                </c:pt>
                <c:pt idx="1">
                  <c:v>0</c:v>
                </c:pt>
                <c:pt idx="2">
                  <c:v>7.3915780367471804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Sunderland Royal Hospital (271)</c:v>
                </c:pt>
                <c:pt idx="2">
                  <c:v>South Tyneside District Hospital (85)</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Sunderland Royal Hospital (271)</c:v>
                </c:pt>
                <c:pt idx="2">
                  <c:v>South Tyneside District Hospital (85)</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Sunderland Royal Hospital (271)</c:v>
                </c:pt>
                <c:pt idx="2">
                  <c:v>South Tyneside District Hospital (85)</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2.8748711259586317</c:v>
                </c:pt>
                <c:pt idx="1">
                  <c:v>3.0415178527407836</c:v>
                </c:pt>
                <c:pt idx="2">
                  <c:v>2.6084219632528196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Sunderland Royal Hospital (182)</c:v>
                </c:pt>
                <c:pt idx="2">
                  <c:v>South Tyneside District Hospital (65)</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Sunderland Royal Hospital (182)</c:v>
                </c:pt>
                <c:pt idx="2">
                  <c:v>South Tyneside District Hospital (65)</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Sunderland Royal Hospital (182)</c:v>
                </c:pt>
                <c:pt idx="2">
                  <c:v>South Tyneside District Hospital (65)</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Sunderland Royal Hospital (182)</c:v>
                </c:pt>
                <c:pt idx="2">
                  <c:v>South Tyneside District Hospital (65)</c:v>
                </c:pt>
                <c:pt idx="3">
                  <c:v>Sunderland Eye Infirmary (-)</c:v>
                </c:pt>
              </c:strCache>
            </c:strRef>
          </c:cat>
          <c:val>
            <c:numRef>
              <c:f>Sheet1!$G$2:$G$5</c:f>
              <c:numCache>
                <c:formatCode>0.0;;</c:formatCode>
                <c:ptCount val="4"/>
                <c:pt idx="0">
                  <c:v>8.9627550481208527</c:v>
                </c:pt>
                <c:pt idx="1">
                  <c:v>9.0592860586147221</c:v>
                </c:pt>
                <c:pt idx="2">
                  <c:v>8.6262178386390644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Sunderland Royal Hospital (182)</c:v>
                </c:pt>
                <c:pt idx="2">
                  <c:v>South Tyneside District Hospital (65)</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Sunderland Royal Hospital (182)</c:v>
                </c:pt>
                <c:pt idx="2">
                  <c:v>South Tyneside District Hospital (65)</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(253)</c:v>
                </c:pt>
                <c:pt idx="1">
                  <c:v>Sunderland Royal Hospital (182)</c:v>
                </c:pt>
                <c:pt idx="2">
                  <c:v>South Tyneside District Hospital (65)</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1.0372449518791473</c:v>
                </c:pt>
                <c:pt idx="1">
                  <c:v>0.94071394138527786</c:v>
                </c:pt>
                <c:pt idx="2">
                  <c:v>1.3737821613609356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(229)</c:v>
                </c:pt>
                <c:pt idx="1">
                  <c:v>Sunderland Royal Hospital (166)</c:v>
                </c:pt>
                <c:pt idx="2">
                  <c:v>South Tyneside District Hospital (59)</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(229)</c:v>
                </c:pt>
                <c:pt idx="1">
                  <c:v>Sunderland Royal Hospital (166)</c:v>
                </c:pt>
                <c:pt idx="2">
                  <c:v>South Tyneside District Hospital (59)</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(229)</c:v>
                </c:pt>
                <c:pt idx="1">
                  <c:v>Sunderland Royal Hospital (166)</c:v>
                </c:pt>
                <c:pt idx="2">
                  <c:v>South Tyneside District Hospital (59)</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(229)</c:v>
                </c:pt>
                <c:pt idx="1">
                  <c:v>Sunderland Royal Hospital (166)</c:v>
                </c:pt>
                <c:pt idx="2">
                  <c:v>South Tyneside District Hospital (59)</c:v>
                </c:pt>
                <c:pt idx="3">
                  <c:v>Sunderland Eye Infirmary (-)</c:v>
                </c:pt>
              </c:strCache>
            </c:strRef>
          </c:cat>
          <c:val>
            <c:numRef>
              <c:f>Sheet1!$G$2:$G$5</c:f>
              <c:numCache>
                <c:formatCode>0.0;;</c:formatCode>
                <c:ptCount val="4"/>
                <c:pt idx="0">
                  <c:v>6.1249707685335926</c:v>
                </c:pt>
                <c:pt idx="1">
                  <c:v>5.8237396215221962</c:v>
                </c:pt>
                <c:pt idx="2">
                  <c:v>6.2464000445099277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(229)</c:v>
                </c:pt>
                <c:pt idx="1">
                  <c:v>Sunderland Royal Hospital (166)</c:v>
                </c:pt>
                <c:pt idx="2">
                  <c:v>South Tyneside District Hospital (59)</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(229)</c:v>
                </c:pt>
                <c:pt idx="1">
                  <c:v>Sunderland Royal Hospital (166)</c:v>
                </c:pt>
                <c:pt idx="2">
                  <c:v>South Tyneside District Hospital (59)</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(229)</c:v>
                </c:pt>
                <c:pt idx="1">
                  <c:v>Sunderland Royal Hospital (166)</c:v>
                </c:pt>
                <c:pt idx="2">
                  <c:v>South Tyneside District Hospital (59)</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3.8750292314664074</c:v>
                </c:pt>
                <c:pt idx="1">
                  <c:v>4.1762603784778038</c:v>
                </c:pt>
                <c:pt idx="2">
                  <c:v>3.7535999554900723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Sunderland Royal Hospital (237)</c:v>
                </c:pt>
                <c:pt idx="2">
                  <c:v>South Tyneside District Hospital (76)</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Sunderland Royal Hospital (237)</c:v>
                </c:pt>
                <c:pt idx="2">
                  <c:v>South Tyneside District Hospital (76)</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Sunderland Royal Hospital (237)</c:v>
                </c:pt>
                <c:pt idx="2">
                  <c:v>South Tyneside District Hospital (76)</c:v>
                </c:pt>
                <c:pt idx="3">
                  <c:v>Sunderland Eye Infirmary (-)</c:v>
                </c:pt>
              </c:strCache>
            </c:strRef>
          </c:cat>
          <c:val>
            <c:numRef>
              <c:f>Sheet1!$F$2:$F$5</c:f>
              <c:numCache>
                <c:formatCode>0.0;;</c:formatCode>
                <c:ptCount val="4"/>
                <c:pt idx="0">
                  <c:v>0</c:v>
                </c:pt>
                <c:pt idx="1">
                  <c:v>3.8199113418669319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Sunderland Royal Hospital (237)</c:v>
                </c:pt>
                <c:pt idx="2">
                  <c:v>South Tyneside District Hospital (76)</c:v>
                </c:pt>
                <c:pt idx="3">
                  <c:v>Sunderland Eye Infirmary (-)</c:v>
                </c:pt>
              </c:strCache>
            </c:strRef>
          </c:cat>
          <c:val>
            <c:numRef>
              <c:f>Sheet1!$G$2:$G$5</c:f>
              <c:numCache>
                <c:formatCode>0.0;;</c:formatCode>
                <c:ptCount val="4"/>
                <c:pt idx="0">
                  <c:v>3.9762637780379282</c:v>
                </c:pt>
                <c:pt idx="1">
                  <c:v>0</c:v>
                </c:pt>
                <c:pt idx="2">
                  <c:v>4.3828131227381508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Sunderland Royal Hospital (237)</c:v>
                </c:pt>
                <c:pt idx="2">
                  <c:v>South Tyneside District Hospital (76)</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Sunderland Royal Hospital (237)</c:v>
                </c:pt>
                <c:pt idx="2">
                  <c:v>South Tyneside District Hospital (76)</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Sunderland Royal Hospital (237)</c:v>
                </c:pt>
                <c:pt idx="2">
                  <c:v>South Tyneside District Hospital (76)</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6.0237362219620714</c:v>
                </c:pt>
                <c:pt idx="1">
                  <c:v>6.1800886581330676</c:v>
                </c:pt>
                <c:pt idx="2">
                  <c:v>5.6171868772618492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(338)</c:v>
                </c:pt>
                <c:pt idx="1">
                  <c:v>Sunderland Royal Hospital (258)</c:v>
                </c:pt>
                <c:pt idx="2">
                  <c:v>South Tyneside District Hospital (74)</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(338)</c:v>
                </c:pt>
                <c:pt idx="1">
                  <c:v>Sunderland Royal Hospital (258)</c:v>
                </c:pt>
                <c:pt idx="2">
                  <c:v>South Tyneside District Hospital (74)</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(338)</c:v>
                </c:pt>
                <c:pt idx="1">
                  <c:v>Sunderland Royal Hospital (258)</c:v>
                </c:pt>
                <c:pt idx="2">
                  <c:v>South Tyneside District Hospital (74)</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(338)</c:v>
                </c:pt>
                <c:pt idx="1">
                  <c:v>Sunderland Royal Hospital (258)</c:v>
                </c:pt>
                <c:pt idx="2">
                  <c:v>South Tyneside District Hospital (74)</c:v>
                </c:pt>
                <c:pt idx="3">
                  <c:v>Sunderland Eye Infirmary (-)</c:v>
                </c:pt>
              </c:strCache>
            </c:strRef>
          </c:cat>
          <c:val>
            <c:numRef>
              <c:f>Sheet1!$G$2:$G$5</c:f>
              <c:numCache>
                <c:formatCode>0.0;;</c:formatCode>
                <c:ptCount val="4"/>
                <c:pt idx="0">
                  <c:v>6.1565111533441144</c:v>
                </c:pt>
                <c:pt idx="1">
                  <c:v>6.0575005763736023</c:v>
                </c:pt>
                <c:pt idx="2">
                  <c:v>6.1114671048494111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(338)</c:v>
                </c:pt>
                <c:pt idx="1">
                  <c:v>Sunderland Royal Hospital (258)</c:v>
                </c:pt>
                <c:pt idx="2">
                  <c:v>South Tyneside District Hospital (74)</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(338)</c:v>
                </c:pt>
                <c:pt idx="1">
                  <c:v>Sunderland Royal Hospital (258)</c:v>
                </c:pt>
                <c:pt idx="2">
                  <c:v>South Tyneside District Hospital (74)</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(338)</c:v>
                </c:pt>
                <c:pt idx="1">
                  <c:v>Sunderland Royal Hospital (258)</c:v>
                </c:pt>
                <c:pt idx="2">
                  <c:v>South Tyneside District Hospital (74)</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3.8434888466558856</c:v>
                </c:pt>
                <c:pt idx="1">
                  <c:v>3.9424994236263977</c:v>
                </c:pt>
                <c:pt idx="2">
                  <c:v>3.8885328951505889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Sunderland Royal Hospital (262)</c:v>
                </c:pt>
                <c:pt idx="2">
                  <c:v>South Tyneside District Hospital (88)</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Sunderland Royal Hospital (262)</c:v>
                </c:pt>
                <c:pt idx="2">
                  <c:v>South Tyneside District Hospital (88)</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Sunderland Royal Hospital (262)</c:v>
                </c:pt>
                <c:pt idx="2">
                  <c:v>South Tyneside District Hospital (88)</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Sunderland Royal Hospital (262)</c:v>
                </c:pt>
                <c:pt idx="2">
                  <c:v>South Tyneside District Hospital (88)</c:v>
                </c:pt>
                <c:pt idx="3">
                  <c:v>Sunderland Eye Infirmary (-)</c:v>
                </c:pt>
              </c:strCache>
            </c:strRef>
          </c:cat>
          <c:val>
            <c:numRef>
              <c:f>Sheet1!$G$2:$G$5</c:f>
              <c:numCache>
                <c:formatCode>0.0;;</c:formatCode>
                <c:ptCount val="4"/>
                <c:pt idx="0">
                  <c:v>7.2500199068853624</c:v>
                </c:pt>
                <c:pt idx="1">
                  <c:v>7.1191827604850024</c:v>
                </c:pt>
                <c:pt idx="2">
                  <c:v>7.2424149164005511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Sunderland Royal Hospital (262)</c:v>
                </c:pt>
                <c:pt idx="2">
                  <c:v>South Tyneside District Hospital (88)</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Sunderland Royal Hospital (262)</c:v>
                </c:pt>
                <c:pt idx="2">
                  <c:v>South Tyneside District Hospital (88)</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(356)</c:v>
                </c:pt>
                <c:pt idx="1">
                  <c:v>Sunderland Royal Hospital (262)</c:v>
                </c:pt>
                <c:pt idx="2">
                  <c:v>South Tyneside District Hospital (88)</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2.7499800931146376</c:v>
                </c:pt>
                <c:pt idx="1">
                  <c:v>2.8808172395149976</c:v>
                </c:pt>
                <c:pt idx="2">
                  <c:v>2.7575850835994489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Sunderland Royal Hospital (148)</c:v>
                </c:pt>
                <c:pt idx="2">
                  <c:v>South Tyneside District Hospital (39)</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Sunderland Royal Hospital (148)</c:v>
                </c:pt>
                <c:pt idx="2">
                  <c:v>South Tyneside District Hospital (39)</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Sunderland Royal Hospital (148)</c:v>
                </c:pt>
                <c:pt idx="2">
                  <c:v>South Tyneside District Hospital (39)</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Sunderland Royal Hospital (148)</c:v>
                </c:pt>
                <c:pt idx="2">
                  <c:v>South Tyneside District Hospital (39)</c:v>
                </c:pt>
                <c:pt idx="3">
                  <c:v>Sunderland Eye Infirmary (-)</c:v>
                </c:pt>
              </c:strCache>
            </c:strRef>
          </c:cat>
          <c:val>
            <c:numRef>
              <c:f>Sheet1!$G$2:$G$5</c:f>
              <c:numCache>
                <c:formatCode>0.0;;</c:formatCode>
                <c:ptCount val="4"/>
                <c:pt idx="0">
                  <c:v>7.4273327853114912</c:v>
                </c:pt>
                <c:pt idx="1">
                  <c:v>7.4379761646173472</c:v>
                </c:pt>
                <c:pt idx="2">
                  <c:v>8.2355895302110422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Sunderland Royal Hospital (148)</c:v>
                </c:pt>
                <c:pt idx="2">
                  <c:v>South Tyneside District Hospital (39)</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Sunderland Royal Hospital (148)</c:v>
                </c:pt>
                <c:pt idx="2">
                  <c:v>South Tyneside District Hospital (39)</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Sunderland Royal Hospital (148)</c:v>
                </c:pt>
                <c:pt idx="2">
                  <c:v>South Tyneside District Hospital (39)</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2.5726672146885088</c:v>
                </c:pt>
                <c:pt idx="1">
                  <c:v>2.5620238353826528</c:v>
                </c:pt>
                <c:pt idx="2">
                  <c:v>1.7644104697889578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Sunderland Royal Hospital (170)</c:v>
                </c:pt>
                <c:pt idx="2">
                  <c:v>South Tyneside District Hospital (49)</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Sunderland Royal Hospital (170)</c:v>
                </c:pt>
                <c:pt idx="2">
                  <c:v>South Tyneside District Hospital (49)</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Sunderland Royal Hospital (170)</c:v>
                </c:pt>
                <c:pt idx="2">
                  <c:v>South Tyneside District Hospital (49)</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Sunderland Royal Hospital (170)</c:v>
                </c:pt>
                <c:pt idx="2">
                  <c:v>South Tyneside District Hospital (49)</c:v>
                </c:pt>
                <c:pt idx="3">
                  <c:v>Sunderland Eye Infirmary (-)</c:v>
                </c:pt>
              </c:strCache>
            </c:strRef>
          </c:cat>
          <c:val>
            <c:numRef>
              <c:f>Sheet1!$G$2:$G$5</c:f>
              <c:numCache>
                <c:formatCode>0.0;;</c:formatCode>
                <c:ptCount val="4"/>
                <c:pt idx="0">
                  <c:v>6.2232284325521716</c:v>
                </c:pt>
                <c:pt idx="1">
                  <c:v>6.2474165047408192</c:v>
                </c:pt>
                <c:pt idx="2">
                  <c:v>6.0894893569964124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Sunderland Royal Hospital (170)</c:v>
                </c:pt>
                <c:pt idx="2">
                  <c:v>South Tyneside District Hospital (49)</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Sunderland Royal Hospital (170)</c:v>
                </c:pt>
                <c:pt idx="2">
                  <c:v>South Tyneside District Hospital (49)</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Sunderland Royal Hospital (170)</c:v>
                </c:pt>
                <c:pt idx="2">
                  <c:v>South Tyneside District Hospital (49)</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3.7767715674478284</c:v>
                </c:pt>
                <c:pt idx="1">
                  <c:v>3.7525834952591808</c:v>
                </c:pt>
                <c:pt idx="2">
                  <c:v>3.9105106430035876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Sheet1!$E$2:$E$5</c:f>
              <c:numCache>
                <c:formatCode>0.0;;</c:formatCode>
                <c:ptCount val="4"/>
                <c:pt idx="0">
                  <c:v>0</c:v>
                </c:pt>
                <c:pt idx="1">
                  <c:v>8.6956142447218756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Sheet1!$G$2:$G$5</c:f>
              <c:numCache>
                <c:formatCode>0.0;;</c:formatCode>
                <c:ptCount val="4"/>
                <c:pt idx="0">
                  <c:v>8.7609613064511009</c:v>
                </c:pt>
                <c:pt idx="1">
                  <c:v>0</c:v>
                </c:pt>
                <c:pt idx="2">
                  <c:v>8.9961009775632004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Sunderland Royal Hospital (298)</c:v>
                </c:pt>
                <c:pt idx="2">
                  <c:v>South Tyneside District Hospital (97)</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1.2390386935488991</c:v>
                </c:pt>
                <c:pt idx="1">
                  <c:v>1.3043857552781244</c:v>
                </c:pt>
                <c:pt idx="2">
                  <c:v>1.0038990224367996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Sheet1!$G$2:$G$5</c:f>
              <c:numCache>
                <c:formatCode>0.0;;</c:formatCode>
                <c:ptCount val="4"/>
                <c:pt idx="0">
                  <c:v>9.0578134219900246</c:v>
                </c:pt>
                <c:pt idx="1">
                  <c:v>8.9788573850388094</c:v>
                </c:pt>
                <c:pt idx="2">
                  <c:v>9.2364826530205981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(397)</c:v>
                </c:pt>
                <c:pt idx="1">
                  <c:v>Sunderland Royal Hospital (295)</c:v>
                </c:pt>
                <c:pt idx="2">
                  <c:v>South Tyneside District Hospital (96)</c:v>
                </c:pt>
                <c:pt idx="3">
                  <c:v>Sunderland Eye Infirmary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0.94218657800997541</c:v>
                </c:pt>
                <c:pt idx="1">
                  <c:v>1.0211426149611906</c:v>
                </c:pt>
                <c:pt idx="2">
                  <c:v>0.76351734697940188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Sunderland Royal Hospital (297)</c:v>
                </c:pt>
                <c:pt idx="2">
                  <c:v>South Tyneside District Hospital (97)</c:v>
                </c:pt>
                <c:pt idx="3">
                  <c:v>Sunderland Eye Infirmary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Sunderland Royal Hospital (297)</c:v>
                </c:pt>
                <c:pt idx="2">
                  <c:v>South Tyneside District Hospital (97)</c:v>
                </c:pt>
                <c:pt idx="3">
                  <c:v>Sunderland Eye Infirmary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Sunderland Royal Hospital (297)</c:v>
                </c:pt>
                <c:pt idx="2">
                  <c:v>South Tyneside District Hospital (97)</c:v>
                </c:pt>
                <c:pt idx="3">
                  <c:v>Sunderland Eye Infirmary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Sunderland Royal Hospital (297)</c:v>
                </c:pt>
                <c:pt idx="2">
                  <c:v>South Tyneside District Hospital (97)</c:v>
                </c:pt>
                <c:pt idx="3">
                  <c:v>Sunderland Eye Infirmary (-)</c:v>
                </c:pt>
              </c:strCache>
            </c:strRef>
          </c:cat>
          <c:val>
            <c:numRef>
              <c:f>Sheet1!$G$2:$G$5</c:f>
              <c:numCache>
                <c:formatCode>0.0;;</c:formatCode>
                <c:ptCount val="4"/>
                <c:pt idx="0">
                  <c:v>8.0456453863482906</c:v>
                </c:pt>
                <c:pt idx="1">
                  <c:v>7.9817169457035879</c:v>
                </c:pt>
                <c:pt idx="2">
                  <c:v>8.2581739033811044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Sunderland Royal Hospital (297)</c:v>
                </c:pt>
                <c:pt idx="2">
                  <c:v>South Tyneside District Hospital (97)</c:v>
                </c:pt>
                <c:pt idx="3">
                  <c:v>Sunderland Eye Infirmary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Sunderland Royal Hospital (297)</c:v>
                </c:pt>
                <c:pt idx="2">
                  <c:v>South Tyneside District Hospital (97)</c:v>
                </c:pt>
                <c:pt idx="3">
                  <c:v>Sunderland Eye Infirmary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Sunderland Royal Hospital (297)</c:v>
                </c:pt>
                <c:pt idx="2">
                  <c:v>South Tyneside District Hospital (97)</c:v>
                </c:pt>
                <c:pt idx="3">
                  <c:v>Sunderland Eye Infirmary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1.9543546136517094</c:v>
                </c:pt>
                <c:pt idx="1">
                  <c:v>2.0182830542964121</c:v>
                </c:pt>
                <c:pt idx="2">
                  <c:v>1.7418260966188956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8.0060792057812868</c:v>
                </c:pt>
                <c:pt idx="1">
                  <c:v>7.7254083200852106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8.3871107265372924</c:v>
                </c:pt>
                <c:pt idx="1">
                  <c:v>8.6171148404693714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7.8005221093483046</c:v>
                </c:pt>
                <c:pt idx="1">
                  <c:v>7.4001421071973814</c:v>
                </c:pt>
                <c:pt idx="2">
                  <c:v>6.1822884967572778</c:v>
                </c:pt>
                <c:pt idx="3">
                  <c:v>6.5270531879882023</c:v>
                </c:pt>
                <c:pt idx="4">
                  <c:v>6.2766798536067574</c:v>
                </c:pt>
                <c:pt idx="5">
                  <c:v>5.9179651216399671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6.2821408937040637</c:v>
                </c:pt>
                <c:pt idx="1">
                  <c:v>5.998040505837861</c:v>
                </c:pt>
                <c:pt idx="2">
                  <c:v>6.7390311384082544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8.2634297696093313</c:v>
                </c:pt>
                <c:pt idx="1">
                  <c:v>7.985304199883589</c:v>
                </c:pt>
                <c:pt idx="2">
                  <c:v>8.5138758172798283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8.6333432390819222</c:v>
                </c:pt>
                <c:pt idx="1">
                  <c:v>7.8611190295118103</c:v>
                </c:pt>
                <c:pt idx="2">
                  <c:v>8.4082164189017394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9.0988118365673749</c:v>
                </c:pt>
                <c:pt idx="1">
                  <c:v>8.9884957601470337</c:v>
                </c:pt>
                <c:pt idx="2">
                  <c:v>8.8666957602104848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3.5792554645952732</c:v>
                </c:pt>
                <c:pt idx="1">
                  <c:v>3.339684059326415</c:v>
                </c:pt>
                <c:pt idx="2">
                  <c:v>4.1435104330723744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9.312535631816246</c:v>
                </c:pt>
                <c:pt idx="1">
                  <c:v>9.3128297275307137</c:v>
                </c:pt>
                <c:pt idx="2">
                  <c:v>8.9655073723338354</c:v>
                </c:pt>
                <c:pt idx="3">
                  <c:v>8.9001982757053248</c:v>
                </c:pt>
                <c:pt idx="4">
                  <c:v>8.9613712285033351</c:v>
                </c:pt>
                <c:pt idx="5">
                  <c:v>8.9571143482038735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8.5877006839470305</c:v>
                </c:pt>
                <c:pt idx="1">
                  <c:v>8.3215986368767005</c:v>
                </c:pt>
                <c:pt idx="2">
                  <c:v>7.9067068623347776</c:v>
                </c:pt>
                <c:pt idx="3">
                  <c:v>8.1029026101700641</c:v>
                </c:pt>
                <c:pt idx="4">
                  <c:v>7.536387269441704</c:v>
                </c:pt>
                <c:pt idx="5">
                  <c:v>8.1251517494626739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8.2830708528708836</c:v>
                </c:pt>
                <c:pt idx="1">
                  <c:v>8.369125702352548</c:v>
                </c:pt>
                <c:pt idx="2">
                  <c:v>7.4498234462787183</c:v>
                </c:pt>
                <c:pt idx="3">
                  <c:v>7.519063175312235</c:v>
                </c:pt>
                <c:pt idx="4">
                  <c:v>7.7836871005529629</c:v>
                </c:pt>
                <c:pt idx="5">
                  <c:v>7.6748283486841613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7.7599074926350253</c:v>
                </c:pt>
                <c:pt idx="1">
                  <c:v>7.3475681482383743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6.1477598327041889</c:v>
                </c:pt>
                <c:pt idx="1">
                  <c:v>6.458253186671401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9.6024632199048803</c:v>
                </c:pt>
                <c:pt idx="1">
                  <c:v>9.5227254961328391</c:v>
                </c:pt>
                <c:pt idx="2">
                  <c:v>9.5916812825418756</c:v>
                </c:pt>
                <c:pt idx="3">
                  <c:v>9.3700236143100124</c:v>
                </c:pt>
                <c:pt idx="4">
                  <c:v>9.4531619473921094</c:v>
                </c:pt>
                <c:pt idx="5">
                  <c:v>9.4224728271485976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8.8876205355293916</c:v>
                </c:pt>
                <c:pt idx="1">
                  <c:v>8.7760531394562058</c:v>
                </c:pt>
                <c:pt idx="2">
                  <c:v>8.7637357781799992</c:v>
                </c:pt>
                <c:pt idx="3">
                  <c:v>8.5018023116608283</c:v>
                </c:pt>
                <c:pt idx="4">
                  <c:v>8.5361157814510324</c:v>
                </c:pt>
                <c:pt idx="5">
                  <c:v>8.2806626733250503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9.2819475490280787</c:v>
                </c:pt>
                <c:pt idx="1">
                  <c:v>9.3031250047742375</c:v>
                </c:pt>
                <c:pt idx="2">
                  <c:v>9.1469945810527964</c:v>
                </c:pt>
                <c:pt idx="3">
                  <c:v>9.1548061024091574</c:v>
                </c:pt>
                <c:pt idx="4">
                  <c:v>9.0524474099478649</c:v>
                </c:pt>
                <c:pt idx="5">
                  <c:v>8.8871465769463693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8.7854006022594078</c:v>
                </c:pt>
                <c:pt idx="1">
                  <c:v>8.8170733634731242</c:v>
                </c:pt>
                <c:pt idx="2">
                  <c:v>8.5094255312146103</c:v>
                </c:pt>
                <c:pt idx="3">
                  <c:v>8.512742018119031</c:v>
                </c:pt>
                <c:pt idx="4">
                  <c:v>8.773333325182417</c:v>
                </c:pt>
                <c:pt idx="5">
                  <c:v>8.7607125173586411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9.0377603027871309</c:v>
                </c:pt>
                <c:pt idx="1">
                  <c:v>8.8293225175481833</c:v>
                </c:pt>
                <c:pt idx="2">
                  <c:v>8.5887459981789949</c:v>
                </c:pt>
                <c:pt idx="3">
                  <c:v>8.2055920798431785</c:v>
                </c:pt>
                <c:pt idx="4">
                  <c:v>8.4691019603810105</c:v>
                </c:pt>
                <c:pt idx="5">
                  <c:v>8.354544575674117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9.3730259556555122</c:v>
                </c:pt>
                <c:pt idx="1">
                  <c:v>9.2031962169947068</c:v>
                </c:pt>
                <c:pt idx="2">
                  <c:v>9.1105755683584384</c:v>
                </c:pt>
                <c:pt idx="3">
                  <c:v>8.8083213964714311</c:v>
                </c:pt>
                <c:pt idx="4">
                  <c:v>8.589960393730891</c:v>
                </c:pt>
                <c:pt idx="5">
                  <c:v>8.8146813561082418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8.9082472261825529</c:v>
                </c:pt>
                <c:pt idx="1">
                  <c:v>8.7998588776975843</c:v>
                </c:pt>
                <c:pt idx="2">
                  <c:v>8.5574491975291629</c:v>
                </c:pt>
                <c:pt idx="3">
                  <c:v>8.5393975152331851</c:v>
                </c:pt>
                <c:pt idx="4">
                  <c:v>8.5457484149982683</c:v>
                </c:pt>
                <c:pt idx="5">
                  <c:v>8.7776870016967479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8.209247279745771</c:v>
                </c:pt>
                <c:pt idx="1">
                  <c:v>7.718971006705261</c:v>
                </c:pt>
                <c:pt idx="2">
                  <c:v>7.1512550086917042</c:v>
                </c:pt>
                <c:pt idx="3">
                  <c:v>7.154755195200643</c:v>
                </c:pt>
                <c:pt idx="4">
                  <c:v>7.2270466281503847</c:v>
                </c:pt>
                <c:pt idx="5">
                  <c:v>7.5047231640112333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8.4192197543851748</c:v>
                </c:pt>
                <c:pt idx="1">
                  <c:v>8.0952677638084314</c:v>
                </c:pt>
                <c:pt idx="2">
                  <c:v>7.9862801577067843</c:v>
                </c:pt>
                <c:pt idx="3">
                  <c:v>7.6877118215569018</c:v>
                </c:pt>
                <c:pt idx="4">
                  <c:v>7.4774758058630706</c:v>
                </c:pt>
                <c:pt idx="5">
                  <c:v>7.6833356342185324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7.4242999205357494</c:v>
                </c:pt>
                <c:pt idx="1">
                  <c:v>7.2306272617814207</c:v>
                </c:pt>
                <c:pt idx="2">
                  <c:v>6.9765777412024716</c:v>
                </c:pt>
                <c:pt idx="3">
                  <c:v>6.9819739087815913</c:v>
                </c:pt>
                <c:pt idx="4">
                  <c:v>6.7952738009075917</c:v>
                </c:pt>
                <c:pt idx="5">
                  <c:v>7.0160341581879599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8.9452784730827535</c:v>
                </c:pt>
                <c:pt idx="1">
                  <c:v>8.8788997126779297</c:v>
                </c:pt>
                <c:pt idx="2">
                  <c:v>8.8637724306086376</c:v>
                </c:pt>
                <c:pt idx="3">
                  <c:v>8.9133012571750641</c:v>
                </c:pt>
                <c:pt idx="4">
                  <c:v>8.8201975674464084</c:v>
                </c:pt>
                <c:pt idx="5">
                  <c:v>8.6585241718293027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8.2623279926687179</c:v>
                </c:pt>
                <c:pt idx="1">
                  <c:v>7.7008096276555724</c:v>
                </c:pt>
                <c:pt idx="2">
                  <c:v>7.6636353493123837</c:v>
                </c:pt>
                <c:pt idx="3">
                  <c:v>7.4238442466521306</c:v>
                </c:pt>
                <c:pt idx="4">
                  <c:v>7.4967361883638297</c:v>
                </c:pt>
                <c:pt idx="5">
                  <c:v>7.5317633658234602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9.5964360327475084</c:v>
                </c:pt>
                <c:pt idx="1">
                  <c:v>9.3657436124389104</c:v>
                </c:pt>
                <c:pt idx="2">
                  <c:v>9.5437655648436408</c:v>
                </c:pt>
                <c:pt idx="3">
                  <c:v>9.5000894257541173</c:v>
                </c:pt>
                <c:pt idx="4">
                  <c:v>9.4613795057052297</c:v>
                </c:pt>
                <c:pt idx="5">
                  <c:v>9.4831240516664064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9.0533341964415648</c:v>
                </c:pt>
                <c:pt idx="1">
                  <c:v>8.9459915691253364</c:v>
                </c:pt>
                <c:pt idx="2">
                  <c:v>8.7309338522692279</c:v>
                </c:pt>
                <c:pt idx="3">
                  <c:v>8.4509382104728061</c:v>
                </c:pt>
                <c:pt idx="4">
                  <c:v>8.6923041637728584</c:v>
                </c:pt>
                <c:pt idx="5">
                  <c:v>8.7783361023110231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8.7103670816673961</c:v>
                </c:pt>
                <c:pt idx="1">
                  <c:v>8.2144597985828298</c:v>
                </c:pt>
                <c:pt idx="2">
                  <c:v>8.256863567986656</c:v>
                </c:pt>
                <c:pt idx="3">
                  <c:v>8.3878070153071729</c:v>
                </c:pt>
                <c:pt idx="4">
                  <c:v>8.2114588779664164</c:v>
                </c:pt>
                <c:pt idx="5">
                  <c:v>8.2537817041767134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6.1919353121531708</c:v>
                </c:pt>
                <c:pt idx="1">
                  <c:v>6.6633280967107336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7.8807403120649484</c:v>
                </c:pt>
                <c:pt idx="1">
                  <c:v>7.8282527470207679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7.4704700865954052</c:v>
                </c:pt>
                <c:pt idx="1">
                  <c:v>7.2232007975552524</c:v>
                </c:pt>
                <c:pt idx="2">
                  <c:v>7.2412836589132494</c:v>
                </c:pt>
                <c:pt idx="3">
                  <c:v>6.7801356853034447</c:v>
                </c:pt>
                <c:pt idx="4">
                  <c:v>6.6886393648224596</c:v>
                </c:pt>
                <c:pt idx="5">
                  <c:v>6.5610808968692611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8.4575324209998417</c:v>
                </c:pt>
                <c:pt idx="1">
                  <c:v>8.6161912770605316</c:v>
                </c:pt>
                <c:pt idx="2">
                  <c:v>8.2407494807507771</c:v>
                </c:pt>
                <c:pt idx="3">
                  <c:v>8.0401272734066129</c:v>
                </c:pt>
                <c:pt idx="4">
                  <c:v>8.2246603908831766</c:v>
                </c:pt>
                <c:pt idx="5">
                  <c:v>8.621817417921454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7.7029762729816458</c:v>
                </c:pt>
                <c:pt idx="1">
                  <c:v>7.3294527115458692</c:v>
                </c:pt>
                <c:pt idx="2">
                  <c:v>6.9219280190076704</c:v>
                </c:pt>
                <c:pt idx="3">
                  <c:v>7.0841655511926396</c:v>
                </c:pt>
                <c:pt idx="4">
                  <c:v>6.6785547391901749</c:v>
                </c:pt>
                <c:pt idx="5">
                  <c:v>6.9065099292684984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6.8050210338329036</c:v>
                </c:pt>
                <c:pt idx="1">
                  <c:v>7.946181259289518</c:v>
                </c:pt>
                <c:pt idx="2">
                  <c:v>7.7266360476541562</c:v>
                </c:pt>
                <c:pt idx="3">
                  <c:v>7.5471270272463364</c:v>
                </c:pt>
                <c:pt idx="4">
                  <c:v>7.5613415778522146</c:v>
                </c:pt>
                <c:pt idx="5">
                  <c:v>7.1251288740413683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8.9363273568788255</c:v>
                </c:pt>
                <c:pt idx="1">
                  <c:v>8.7666318578104683</c:v>
                </c:pt>
                <c:pt idx="2">
                  <c:v>8.9781626260451315</c:v>
                </c:pt>
                <c:pt idx="3">
                  <c:v>8.8150261427776737</c:v>
                </c:pt>
                <c:pt idx="4">
                  <c:v>8.9627550481208527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4.7770247736981561</c:v>
                </c:pt>
                <c:pt idx="1">
                  <c:v>4.4575437181970434</c:v>
                </c:pt>
                <c:pt idx="2">
                  <c:v>3.9898135524486928</c:v>
                </c:pt>
                <c:pt idx="3">
                  <c:v>4.1908828965388238</c:v>
                </c:pt>
                <c:pt idx="4">
                  <c:v>4.2008576429247944</c:v>
                </c:pt>
                <c:pt idx="5">
                  <c:v>3.9762637780379282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6.8882704436562268</c:v>
                </c:pt>
                <c:pt idx="1">
                  <c:v>6.6846957771357527</c:v>
                </c:pt>
                <c:pt idx="2">
                  <c:v>6.3335998171671184</c:v>
                </c:pt>
                <c:pt idx="3">
                  <c:v>6.4583533091367737</c:v>
                </c:pt>
                <c:pt idx="4">
                  <c:v>6.3422429040172839</c:v>
                </c:pt>
                <c:pt idx="5">
                  <c:v>6.1565111533441144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7.9374194595004504</c:v>
                </c:pt>
                <c:pt idx="1">
                  <c:v>7.8468244813710424</c:v>
                </c:pt>
                <c:pt idx="2">
                  <c:v>7.6764164725450481</c:v>
                </c:pt>
                <c:pt idx="3">
                  <c:v>7.1066667858239398</c:v>
                </c:pt>
                <c:pt idx="4">
                  <c:v>7.3689749295661882</c:v>
                </c:pt>
                <c:pt idx="5">
                  <c:v>7.2500199068853624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8.5391070754652763</c:v>
                </c:pt>
                <c:pt idx="1">
                  <c:v>8.467768590872959</c:v>
                </c:pt>
                <c:pt idx="2">
                  <c:v>8.1324066802079198</c:v>
                </c:pt>
                <c:pt idx="3">
                  <c:v>7.7255458924435461</c:v>
                </c:pt>
                <c:pt idx="4">
                  <c:v>8.3510093116733941</c:v>
                </c:pt>
                <c:pt idx="5">
                  <c:v>7.4273327853114912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6.6017350327399686</c:v>
                </c:pt>
                <c:pt idx="1">
                  <c:v>6.2232284325521716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8.9846059063086869</c:v>
                </c:pt>
                <c:pt idx="1">
                  <c:v>8.7158587910408727</c:v>
                </c:pt>
                <c:pt idx="2">
                  <c:v>8.7609613064511009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9.4305334736941919</c:v>
                </c:pt>
                <c:pt idx="1">
                  <c:v>9.153574030570514</c:v>
                </c:pt>
                <c:pt idx="2">
                  <c:v>9.1099137177156866</c:v>
                </c:pt>
                <c:pt idx="3">
                  <c:v>9.0481908227863084</c:v>
                </c:pt>
                <c:pt idx="4">
                  <c:v>8.8695571454904698</c:v>
                </c:pt>
                <c:pt idx="5">
                  <c:v>9.0578134219900246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8.527036130609611</c:v>
                </c:pt>
                <c:pt idx="1">
                  <c:v>8.250730278328998</c:v>
                </c:pt>
                <c:pt idx="2">
                  <c:v>8.0187611672448185</c:v>
                </c:pt>
                <c:pt idx="3">
                  <c:v>7.926354774935807</c:v>
                </c:pt>
                <c:pt idx="4">
                  <c:v>7.9910829159917176</c:v>
                </c:pt>
                <c:pt idx="5">
                  <c:v>8.0456453863482906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7422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R0B | South Tyneside and Sunderland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7422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R0B | South Tyneside and Sunderland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R0B | South Tyneside and Sunderland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South Tyneside and Sunderland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87903248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02944212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85351840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03784685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26604121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43029825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5321569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23182868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72266081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0362627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13292458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South Tyneside and Sunderland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South Tyneside and Sunderland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a 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Quality of information given while on waiting list</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noProof="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7121890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739480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92977705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4838139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74903242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375569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89752113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5464998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973545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024849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6704351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4972577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91416535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41939550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42210124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38677934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66106167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5562936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56517730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1674179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1130415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943204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89629045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9596634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3192814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1048139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00635975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55138920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8966790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599967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4315475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359649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78497588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6388369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0943268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81760505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26253930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0607127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9537462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971924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34639475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2322990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48987145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51643098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8673440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6442826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3721847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4655918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670762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02979554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0836646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19869488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11189084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81399202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52287721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887790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8643189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55185711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3563639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89960443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9517653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270131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86392938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6078233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92490169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07396255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97766851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73672767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9539115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91501721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997282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03357938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2689231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588035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0378974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1893259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06460398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33618917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8814795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6819712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156180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80349485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8828923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0326930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8589462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91013417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8180482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98853491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88886373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42894866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14749929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7223885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67223609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09125703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03908275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752606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5335690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98311114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8366960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466832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6950095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2405631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75939508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0989997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249118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907829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89303924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0243997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80157063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5348788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1626702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87864036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370229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86173134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94681334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1377734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42105067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8826336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1929224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17605911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87828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3318614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7735712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2775424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7840030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8615211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7015519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41296319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6184074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2785478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1820331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2522817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8626421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6107279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2159081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1045891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1853798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0578524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564095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885090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201056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4255031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2823870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7474944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5331597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2252193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1687474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1450648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7870935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5117949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8099225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1495779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2425137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1184706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9458227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1315717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458010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7404604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3530321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5533870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2051796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8787378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0737468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6406150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8886662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8778404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0583716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8891924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66380854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93729564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68446282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9301397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7769422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7036559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1776994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98596302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78582292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7895297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2300061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794183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76239553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4108880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5006012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40272014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73637953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5622315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5033537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101150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6428890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356542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65689187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21429728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82296221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5776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6820281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627656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682321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133715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3104796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35070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127597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145822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459661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686705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5583476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500036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25546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423585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0528851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93803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088083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914201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466510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80188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76892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403313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585778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901879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833269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971836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597901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856673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78335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9983463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99255994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09284827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6377064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98290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749927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94751683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53759346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12316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526233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9106284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68190228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160717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41310672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189069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900018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96222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0654163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799730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2330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385173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094626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7545982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19608396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767056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7702995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4614919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3306655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758931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29129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26885808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419764855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189725946"/>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16344</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South Tyneside and Sunderland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2026-09-02T11:57:49Z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